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Nunito Sans Light"/>
      <p:regular r:id="rId22"/>
      <p:bold r:id="rId23"/>
      <p:italic r:id="rId24"/>
      <p:boldItalic r:id="rId25"/>
    </p:embeddedFont>
    <p:embeddedFont>
      <p:font typeface="Fira Sans"/>
      <p:regular r:id="rId26"/>
      <p:bold r:id="rId27"/>
      <p:italic r:id="rId28"/>
      <p:boldItalic r:id="rId29"/>
    </p:embeddedFont>
    <p:embeddedFont>
      <p:font typeface="Fira Sans Light"/>
      <p:regular r:id="rId30"/>
      <p:bold r:id="rId31"/>
      <p:italic r:id="rId32"/>
      <p:boldItalic r:id="rId33"/>
    </p:embeddedFont>
    <p:embeddedFont>
      <p:font typeface="Lexend Deca"/>
      <p:regular r:id="rId34"/>
      <p:bold r:id="rId35"/>
    </p:embeddedFont>
    <p:embeddedFont>
      <p:font typeface="Fira Sans Extra Condensed SemiBold"/>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NunitoSansLight-regular.fntdata"/><Relationship Id="rId21" Type="http://schemas.openxmlformats.org/officeDocument/2006/relationships/slide" Target="slides/slide17.xml"/><Relationship Id="rId24" Type="http://schemas.openxmlformats.org/officeDocument/2006/relationships/font" Target="fonts/NunitoSansLight-italic.fntdata"/><Relationship Id="rId23" Type="http://schemas.openxmlformats.org/officeDocument/2006/relationships/font" Target="fonts/NunitoSansLigh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regular.fntdata"/><Relationship Id="rId25" Type="http://schemas.openxmlformats.org/officeDocument/2006/relationships/font" Target="fonts/NunitoSansLight-boldItalic.fntdata"/><Relationship Id="rId28" Type="http://schemas.openxmlformats.org/officeDocument/2006/relationships/font" Target="fonts/FiraSans-italic.fntdata"/><Relationship Id="rId27" Type="http://schemas.openxmlformats.org/officeDocument/2006/relationships/font" Target="fonts/FiraSans-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Light-bold.fntdata"/><Relationship Id="rId30" Type="http://schemas.openxmlformats.org/officeDocument/2006/relationships/font" Target="fonts/FiraSansLight-regular.fntdata"/><Relationship Id="rId11" Type="http://schemas.openxmlformats.org/officeDocument/2006/relationships/slide" Target="slides/slide7.xml"/><Relationship Id="rId33" Type="http://schemas.openxmlformats.org/officeDocument/2006/relationships/font" Target="fonts/FiraSansLight-boldItalic.fntdata"/><Relationship Id="rId10" Type="http://schemas.openxmlformats.org/officeDocument/2006/relationships/slide" Target="slides/slide6.xml"/><Relationship Id="rId32" Type="http://schemas.openxmlformats.org/officeDocument/2006/relationships/font" Target="fonts/FiraSansLight-italic.fntdata"/><Relationship Id="rId13" Type="http://schemas.openxmlformats.org/officeDocument/2006/relationships/slide" Target="slides/slide9.xml"/><Relationship Id="rId35" Type="http://schemas.openxmlformats.org/officeDocument/2006/relationships/font" Target="fonts/LexendDeca-bold.fntdata"/><Relationship Id="rId12" Type="http://schemas.openxmlformats.org/officeDocument/2006/relationships/slide" Target="slides/slide8.xml"/><Relationship Id="rId34" Type="http://schemas.openxmlformats.org/officeDocument/2006/relationships/font" Target="fonts/LexendDeca-regular.fntdata"/><Relationship Id="rId15" Type="http://schemas.openxmlformats.org/officeDocument/2006/relationships/slide" Target="slides/slide11.xml"/><Relationship Id="rId37" Type="http://schemas.openxmlformats.org/officeDocument/2006/relationships/font" Target="fonts/FiraSansExtraCondensedSemiBold-bold.fntdata"/><Relationship Id="rId14" Type="http://schemas.openxmlformats.org/officeDocument/2006/relationships/slide" Target="slides/slide10.xml"/><Relationship Id="rId36" Type="http://schemas.openxmlformats.org/officeDocument/2006/relationships/font" Target="fonts/FiraSansExtraCondensedSemiBold-regular.fntdata"/><Relationship Id="rId17" Type="http://schemas.openxmlformats.org/officeDocument/2006/relationships/slide" Target="slides/slide13.xml"/><Relationship Id="rId39" Type="http://schemas.openxmlformats.org/officeDocument/2006/relationships/font" Target="fonts/FiraSansExtraCondensedSemiBold-boldItalic.fntdata"/><Relationship Id="rId16" Type="http://schemas.openxmlformats.org/officeDocument/2006/relationships/slide" Target="slides/slide12.xml"/><Relationship Id="rId38" Type="http://schemas.openxmlformats.org/officeDocument/2006/relationships/font" Target="fonts/FiraSansExtraCondensedSemi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jpg>
</file>

<file path=ppt/media/image13.png>
</file>

<file path=ppt/media/image14.jpg>
</file>

<file path=ppt/media/image15.jpg>
</file>

<file path=ppt/media/image16.jp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55061b22f8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55061b22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Resultados: una base de datos que contiene la información nutricional y </a:t>
            </a:r>
            <a:r>
              <a:rPr lang="en"/>
              <a:t>económica</a:t>
            </a:r>
            <a:r>
              <a:rPr lang="en"/>
              <a:t> de más de 7500 artículos en los 3 supermercados </a:t>
            </a:r>
            <a:r>
              <a:rPr lang="en"/>
              <a:t>líder</a:t>
            </a:r>
            <a:r>
              <a:rPr lang="en"/>
              <a:t> de </a:t>
            </a:r>
            <a:r>
              <a:rPr lang="en"/>
              <a:t>España</a:t>
            </a:r>
            <a:r>
              <a:rPr lang="en"/>
              <a:t>, un sistema recomendador colaborativo que entrega alternativas al </a:t>
            </a:r>
            <a:r>
              <a:rPr lang="en"/>
              <a:t>usuario</a:t>
            </a:r>
            <a:r>
              <a:rPr lang="en"/>
              <a:t> basadas en sus gustos y filtradas por el perfil nutricional y económico que prefiera.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Que aporta el proyecto: Una herramienta que permite al usuario tomar </a:t>
            </a:r>
            <a:r>
              <a:rPr lang="en"/>
              <a:t>decisiones</a:t>
            </a:r>
            <a:r>
              <a:rPr lang="en"/>
              <a:t> informadas sobre su salud a través de la elección de mejores alimentos considerando su presupuesto</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Siguientes Pasos: debemos conseguir una base de usuarios real para poder contar con datos de calidad que mejore el funcionamiento del recomendador basado en gustos reales de usuarios.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Hemos aprendido. a gestionar un proyecto desde 0, pasando por diferentes fases como el diseño de requerimientos técnicos y funcionales, su análisis, exploración de datos, limpieza y modelado de esos datos, gestión de BBDD, aplicación de algoritmos y redes neruonales y abstracción de lógicas del negocio para desarrollar un producto útil para los usuarios.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9fa30dd413_0_30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9fa30dd413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55a7a7c822_0_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55a7a7c82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55a7a7c822_0_5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55a7a7c82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55a7a7c822_0_5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55a7a7c822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55a7a7c822_0_6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55a7a7c82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55a7a7c822_0_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55a7a7c82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55a7a7c822_0_7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55a7a7c822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1782ca5d69_0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1782ca5d6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Actualmente existe una gran variedad de cadenas que proveen el alimento diario alrededor de toda españa, sin embargo, desde el punto de vista del consumidor, la mayor parte del tiempo se desconoce cuál de ellas tiene los mejores productos con respecto a la calidad y a su precio. Según los últimos datos aportados por la Agencia Española de Consumo, Seguridad Alimentaria y Nutrición(AECOSAN), en España el 18,3 % de los niños tiene sobrepeso y un 15,2% obesidad y se calcula que la mitad de la población adulta presenta exceso de peso, en concreto un 36,7% de los adultos tiene sobrepeso y el 17% obesidad. A través de la ciencia de datos se busca crear un producto donde combata esta problemática y se visualice cual proveedor es la mejor opción.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397873557f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397873557f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feb8a0bb34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feb8a0bb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397873557f_0_38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397873557f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397873557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397873557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397873557f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397873557f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5f391192_08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35f391192_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just">
              <a:lnSpc>
                <a:spcPct val="115000"/>
              </a:lnSpc>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p:nvPr/>
        </p:nvSpPr>
        <p:spPr>
          <a:xfrm>
            <a:off x="1125200" y="1593775"/>
            <a:ext cx="4470900" cy="2086800"/>
          </a:xfrm>
          <a:prstGeom prst="rect">
            <a:avLst/>
          </a:prstGeom>
          <a:solidFill>
            <a:srgbClr val="17000B">
              <a:alpha val="25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061825" y="1530325"/>
            <a:ext cx="4470900" cy="2086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303600" y="2049175"/>
            <a:ext cx="1216772" cy="1049100"/>
            <a:chOff x="304800" y="304800"/>
            <a:chExt cx="1216772" cy="1049100"/>
          </a:xfrm>
        </p:grpSpPr>
        <p:sp>
          <p:nvSpPr>
            <p:cNvPr id="13" name="Google Shape;13;p2"/>
            <p:cNvSpPr/>
            <p:nvPr/>
          </p:nvSpPr>
          <p:spPr>
            <a:xfrm>
              <a:off x="304800" y="304800"/>
              <a:ext cx="1049100" cy="1049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274822" y="742350"/>
              <a:ext cx="319500" cy="1740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1631500" y="2049175"/>
            <a:ext cx="3598200" cy="1049100"/>
          </a:xfrm>
          <a:prstGeom prst="rect">
            <a:avLst/>
          </a:prstGeom>
        </p:spPr>
        <p:txBody>
          <a:bodyPr anchorCtr="0" anchor="ctr" bIns="0" lIns="0" spcFirstLastPara="1" rIns="0" wrap="square" tIns="0">
            <a:noAutofit/>
          </a:bodyPr>
          <a:lstStyle>
            <a:lvl1pPr lvl="0" rtl="0">
              <a:spcBef>
                <a:spcPts val="0"/>
              </a:spcBef>
              <a:spcAft>
                <a:spcPts val="0"/>
              </a:spcAft>
              <a:buClr>
                <a:schemeClr val="accent1"/>
              </a:buClr>
              <a:buSzPts val="4400"/>
              <a:buNone/>
              <a:defRPr b="0" sz="4400">
                <a:solidFill>
                  <a:schemeClr val="accent1"/>
                </a:solidFill>
              </a:defRPr>
            </a:lvl1pPr>
            <a:lvl2pPr lvl="1" rtl="0">
              <a:spcBef>
                <a:spcPts val="0"/>
              </a:spcBef>
              <a:spcAft>
                <a:spcPts val="0"/>
              </a:spcAft>
              <a:buClr>
                <a:schemeClr val="accent1"/>
              </a:buClr>
              <a:buSzPts val="4400"/>
              <a:buNone/>
              <a:defRPr b="0" sz="4400">
                <a:solidFill>
                  <a:schemeClr val="accent1"/>
                </a:solidFill>
              </a:defRPr>
            </a:lvl2pPr>
            <a:lvl3pPr lvl="2" rtl="0">
              <a:spcBef>
                <a:spcPts val="0"/>
              </a:spcBef>
              <a:spcAft>
                <a:spcPts val="0"/>
              </a:spcAft>
              <a:buClr>
                <a:schemeClr val="accent1"/>
              </a:buClr>
              <a:buSzPts val="4400"/>
              <a:buNone/>
              <a:defRPr b="0" sz="4400">
                <a:solidFill>
                  <a:schemeClr val="accent1"/>
                </a:solidFill>
              </a:defRPr>
            </a:lvl3pPr>
            <a:lvl4pPr lvl="3" rtl="0">
              <a:spcBef>
                <a:spcPts val="0"/>
              </a:spcBef>
              <a:spcAft>
                <a:spcPts val="0"/>
              </a:spcAft>
              <a:buClr>
                <a:schemeClr val="accent1"/>
              </a:buClr>
              <a:buSzPts val="4400"/>
              <a:buNone/>
              <a:defRPr b="0" sz="4400">
                <a:solidFill>
                  <a:schemeClr val="accent1"/>
                </a:solidFill>
              </a:defRPr>
            </a:lvl4pPr>
            <a:lvl5pPr lvl="4" rtl="0">
              <a:spcBef>
                <a:spcPts val="0"/>
              </a:spcBef>
              <a:spcAft>
                <a:spcPts val="0"/>
              </a:spcAft>
              <a:buClr>
                <a:schemeClr val="accent1"/>
              </a:buClr>
              <a:buSzPts val="4400"/>
              <a:buNone/>
              <a:defRPr b="0" sz="4400">
                <a:solidFill>
                  <a:schemeClr val="accent1"/>
                </a:solidFill>
              </a:defRPr>
            </a:lvl5pPr>
            <a:lvl6pPr lvl="5" rtl="0">
              <a:spcBef>
                <a:spcPts val="0"/>
              </a:spcBef>
              <a:spcAft>
                <a:spcPts val="0"/>
              </a:spcAft>
              <a:buClr>
                <a:schemeClr val="accent1"/>
              </a:buClr>
              <a:buSzPts val="4400"/>
              <a:buNone/>
              <a:defRPr b="0" sz="4400">
                <a:solidFill>
                  <a:schemeClr val="accent1"/>
                </a:solidFill>
              </a:defRPr>
            </a:lvl6pPr>
            <a:lvl7pPr lvl="6" rtl="0">
              <a:spcBef>
                <a:spcPts val="0"/>
              </a:spcBef>
              <a:spcAft>
                <a:spcPts val="0"/>
              </a:spcAft>
              <a:buClr>
                <a:schemeClr val="accent1"/>
              </a:buClr>
              <a:buSzPts val="4400"/>
              <a:buNone/>
              <a:defRPr b="0" sz="4400">
                <a:solidFill>
                  <a:schemeClr val="accent1"/>
                </a:solidFill>
              </a:defRPr>
            </a:lvl7pPr>
            <a:lvl8pPr lvl="7" rtl="0">
              <a:spcBef>
                <a:spcPts val="0"/>
              </a:spcBef>
              <a:spcAft>
                <a:spcPts val="0"/>
              </a:spcAft>
              <a:buClr>
                <a:schemeClr val="accent1"/>
              </a:buClr>
              <a:buSzPts val="4400"/>
              <a:buNone/>
              <a:defRPr b="0" sz="4400">
                <a:solidFill>
                  <a:schemeClr val="accent1"/>
                </a:solidFill>
              </a:defRPr>
            </a:lvl8pPr>
            <a:lvl9pPr lvl="8" rtl="0">
              <a:spcBef>
                <a:spcPts val="0"/>
              </a:spcBef>
              <a:spcAft>
                <a:spcPts val="0"/>
              </a:spcAft>
              <a:buClr>
                <a:schemeClr val="accent1"/>
              </a:buClr>
              <a:buSzPts val="4400"/>
              <a:buNone/>
              <a:defRPr b="0" sz="4400">
                <a:solidFill>
                  <a:schemeClr val="accen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2" name="Shape 82"/>
        <p:cNvGrpSpPr/>
        <p:nvPr/>
      </p:nvGrpSpPr>
      <p:grpSpPr>
        <a:xfrm>
          <a:off x="0" y="0"/>
          <a:ext cx="0" cy="0"/>
          <a:chOff x="0" y="0"/>
          <a:chExt cx="0" cy="0"/>
        </a:xfrm>
      </p:grpSpPr>
      <p:sp>
        <p:nvSpPr>
          <p:cNvPr id="83" name="Google Shape;83;p11"/>
          <p:cNvSpPr/>
          <p:nvPr/>
        </p:nvSpPr>
        <p:spPr>
          <a:xfrm>
            <a:off x="0" y="-8175"/>
            <a:ext cx="9144000" cy="5151600"/>
          </a:xfrm>
          <a:prstGeom prst="frame">
            <a:avLst>
              <a:gd fmla="val 6032"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txBox="1"/>
          <p:nvPr>
            <p:ph idx="12" type="sldNum"/>
          </p:nvPr>
        </p:nvSpPr>
        <p:spPr>
          <a:xfrm>
            <a:off x="8833200" y="2262825"/>
            <a:ext cx="310800" cy="609600"/>
          </a:xfrm>
          <a:prstGeom prst="rect">
            <a:avLst/>
          </a:prstGeom>
        </p:spPr>
        <p:txBody>
          <a:bodyPr anchorCtr="0" anchor="ctr" bIns="0" lIns="0" spcFirstLastPara="1" rIns="0" wrap="square" tIns="0">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
        <p:nvSpPr>
          <p:cNvPr id="85" name="Google Shape;85;p11"/>
          <p:cNvSpPr/>
          <p:nvPr/>
        </p:nvSpPr>
        <p:spPr>
          <a:xfrm rot="5400000">
            <a:off x="223871" y="2484750"/>
            <a:ext cx="319500" cy="1740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3"/>
          <p:cNvSpPr/>
          <p:nvPr/>
        </p:nvSpPr>
        <p:spPr>
          <a:xfrm>
            <a:off x="1125201" y="675025"/>
            <a:ext cx="3611400" cy="3924300"/>
          </a:xfrm>
          <a:prstGeom prst="rect">
            <a:avLst/>
          </a:prstGeom>
          <a:solidFill>
            <a:srgbClr val="17000B">
              <a:alpha val="25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1061825" y="607075"/>
            <a:ext cx="3611400" cy="393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3"/>
          <p:cNvGrpSpPr/>
          <p:nvPr/>
        </p:nvGrpSpPr>
        <p:grpSpPr>
          <a:xfrm>
            <a:off x="303600" y="303600"/>
            <a:ext cx="1216772" cy="1353000"/>
            <a:chOff x="304800" y="900"/>
            <a:chExt cx="1216772" cy="1353000"/>
          </a:xfrm>
        </p:grpSpPr>
        <p:sp>
          <p:nvSpPr>
            <p:cNvPr id="20" name="Google Shape;20;p3"/>
            <p:cNvSpPr/>
            <p:nvPr/>
          </p:nvSpPr>
          <p:spPr>
            <a:xfrm>
              <a:off x="304800" y="900"/>
              <a:ext cx="1049100" cy="1353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1" name="Google Shape;21;p3"/>
            <p:cNvSpPr/>
            <p:nvPr/>
          </p:nvSpPr>
          <p:spPr>
            <a:xfrm rot="5400000">
              <a:off x="1274822" y="947150"/>
              <a:ext cx="319500" cy="1740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22" name="Google Shape;22;p3"/>
          <p:cNvSpPr txBox="1"/>
          <p:nvPr>
            <p:ph type="ctrTitle"/>
          </p:nvPr>
        </p:nvSpPr>
        <p:spPr>
          <a:xfrm>
            <a:off x="1612525" y="1113501"/>
            <a:ext cx="2788800" cy="966900"/>
          </a:xfrm>
          <a:prstGeom prst="rect">
            <a:avLst/>
          </a:prstGeom>
        </p:spPr>
        <p:txBody>
          <a:bodyPr anchorCtr="0" anchor="t" bIns="0" lIns="0" spcFirstLastPara="1" rIns="0" wrap="square" tIns="0">
            <a:noAutofit/>
          </a:bodyPr>
          <a:lstStyle>
            <a:lvl1pPr lvl="0" rtl="0">
              <a:spcBef>
                <a:spcPts val="0"/>
              </a:spcBef>
              <a:spcAft>
                <a:spcPts val="0"/>
              </a:spcAft>
              <a:buClr>
                <a:schemeClr val="accent1"/>
              </a:buClr>
              <a:buSzPts val="4000"/>
              <a:buNone/>
              <a:defRPr b="0" sz="4000">
                <a:solidFill>
                  <a:schemeClr val="accent1"/>
                </a:solidFill>
              </a:defRPr>
            </a:lvl1pPr>
            <a:lvl2pPr lvl="1" rtl="0">
              <a:spcBef>
                <a:spcPts val="0"/>
              </a:spcBef>
              <a:spcAft>
                <a:spcPts val="0"/>
              </a:spcAft>
              <a:buClr>
                <a:schemeClr val="accent1"/>
              </a:buClr>
              <a:buSzPts val="4000"/>
              <a:buNone/>
              <a:defRPr b="0" sz="4000">
                <a:solidFill>
                  <a:schemeClr val="accent1"/>
                </a:solidFill>
              </a:defRPr>
            </a:lvl2pPr>
            <a:lvl3pPr lvl="2" rtl="0">
              <a:spcBef>
                <a:spcPts val="0"/>
              </a:spcBef>
              <a:spcAft>
                <a:spcPts val="0"/>
              </a:spcAft>
              <a:buClr>
                <a:schemeClr val="accent1"/>
              </a:buClr>
              <a:buSzPts val="4000"/>
              <a:buNone/>
              <a:defRPr b="0" sz="4000">
                <a:solidFill>
                  <a:schemeClr val="accent1"/>
                </a:solidFill>
              </a:defRPr>
            </a:lvl3pPr>
            <a:lvl4pPr lvl="3" rtl="0">
              <a:spcBef>
                <a:spcPts val="0"/>
              </a:spcBef>
              <a:spcAft>
                <a:spcPts val="0"/>
              </a:spcAft>
              <a:buClr>
                <a:schemeClr val="accent1"/>
              </a:buClr>
              <a:buSzPts val="4000"/>
              <a:buNone/>
              <a:defRPr b="0" sz="4000">
                <a:solidFill>
                  <a:schemeClr val="accent1"/>
                </a:solidFill>
              </a:defRPr>
            </a:lvl4pPr>
            <a:lvl5pPr lvl="4" rtl="0">
              <a:spcBef>
                <a:spcPts val="0"/>
              </a:spcBef>
              <a:spcAft>
                <a:spcPts val="0"/>
              </a:spcAft>
              <a:buClr>
                <a:schemeClr val="accent1"/>
              </a:buClr>
              <a:buSzPts val="4000"/>
              <a:buNone/>
              <a:defRPr b="0" sz="4000">
                <a:solidFill>
                  <a:schemeClr val="accent1"/>
                </a:solidFill>
              </a:defRPr>
            </a:lvl5pPr>
            <a:lvl6pPr lvl="5" rtl="0">
              <a:spcBef>
                <a:spcPts val="0"/>
              </a:spcBef>
              <a:spcAft>
                <a:spcPts val="0"/>
              </a:spcAft>
              <a:buClr>
                <a:schemeClr val="accent1"/>
              </a:buClr>
              <a:buSzPts val="4000"/>
              <a:buNone/>
              <a:defRPr b="0" sz="4000">
                <a:solidFill>
                  <a:schemeClr val="accent1"/>
                </a:solidFill>
              </a:defRPr>
            </a:lvl6pPr>
            <a:lvl7pPr lvl="6" rtl="0">
              <a:spcBef>
                <a:spcPts val="0"/>
              </a:spcBef>
              <a:spcAft>
                <a:spcPts val="0"/>
              </a:spcAft>
              <a:buClr>
                <a:schemeClr val="accent1"/>
              </a:buClr>
              <a:buSzPts val="4000"/>
              <a:buNone/>
              <a:defRPr b="0" sz="4000">
                <a:solidFill>
                  <a:schemeClr val="accent1"/>
                </a:solidFill>
              </a:defRPr>
            </a:lvl7pPr>
            <a:lvl8pPr lvl="7" rtl="0">
              <a:spcBef>
                <a:spcPts val="0"/>
              </a:spcBef>
              <a:spcAft>
                <a:spcPts val="0"/>
              </a:spcAft>
              <a:buClr>
                <a:schemeClr val="accent1"/>
              </a:buClr>
              <a:buSzPts val="4000"/>
              <a:buNone/>
              <a:defRPr b="0" sz="4000">
                <a:solidFill>
                  <a:schemeClr val="accent1"/>
                </a:solidFill>
              </a:defRPr>
            </a:lvl8pPr>
            <a:lvl9pPr lvl="8" rtl="0">
              <a:spcBef>
                <a:spcPts val="0"/>
              </a:spcBef>
              <a:spcAft>
                <a:spcPts val="0"/>
              </a:spcAft>
              <a:buClr>
                <a:schemeClr val="accent1"/>
              </a:buClr>
              <a:buSzPts val="4000"/>
              <a:buNone/>
              <a:defRPr b="0" sz="4000">
                <a:solidFill>
                  <a:schemeClr val="accent1"/>
                </a:solidFill>
              </a:defRPr>
            </a:lvl9pPr>
          </a:lstStyle>
          <a:p/>
        </p:txBody>
      </p:sp>
      <p:sp>
        <p:nvSpPr>
          <p:cNvPr id="23" name="Google Shape;23;p3"/>
          <p:cNvSpPr txBox="1"/>
          <p:nvPr>
            <p:ph idx="1" type="subTitle"/>
          </p:nvPr>
        </p:nvSpPr>
        <p:spPr>
          <a:xfrm>
            <a:off x="1612525" y="2141608"/>
            <a:ext cx="2788800" cy="7848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lt2"/>
              </a:buClr>
              <a:buSzPts val="2000"/>
              <a:buNone/>
              <a:defRPr>
                <a:solidFill>
                  <a:schemeClr val="lt2"/>
                </a:solidFill>
              </a:defRPr>
            </a:lvl1pPr>
            <a:lvl2pPr lvl="1" rtl="0">
              <a:lnSpc>
                <a:spcPct val="100000"/>
              </a:lnSpc>
              <a:spcBef>
                <a:spcPts val="800"/>
              </a:spcBef>
              <a:spcAft>
                <a:spcPts val="0"/>
              </a:spcAft>
              <a:buClr>
                <a:schemeClr val="lt2"/>
              </a:buClr>
              <a:buSzPts val="3000"/>
              <a:buNone/>
              <a:defRPr sz="3000">
                <a:solidFill>
                  <a:schemeClr val="lt2"/>
                </a:solidFill>
              </a:defRPr>
            </a:lvl2pPr>
            <a:lvl3pPr lvl="2" rtl="0">
              <a:lnSpc>
                <a:spcPct val="100000"/>
              </a:lnSpc>
              <a:spcBef>
                <a:spcPts val="800"/>
              </a:spcBef>
              <a:spcAft>
                <a:spcPts val="0"/>
              </a:spcAft>
              <a:buClr>
                <a:schemeClr val="lt2"/>
              </a:buClr>
              <a:buSzPts val="3000"/>
              <a:buNone/>
              <a:defRPr sz="3000">
                <a:solidFill>
                  <a:schemeClr val="lt2"/>
                </a:solidFill>
              </a:defRPr>
            </a:lvl3pPr>
            <a:lvl4pPr lvl="3" rtl="0">
              <a:lnSpc>
                <a:spcPct val="100000"/>
              </a:lnSpc>
              <a:spcBef>
                <a:spcPts val="800"/>
              </a:spcBef>
              <a:spcAft>
                <a:spcPts val="0"/>
              </a:spcAft>
              <a:buClr>
                <a:schemeClr val="lt2"/>
              </a:buClr>
              <a:buSzPts val="3000"/>
              <a:buNone/>
              <a:defRPr sz="3000">
                <a:solidFill>
                  <a:schemeClr val="lt2"/>
                </a:solidFill>
              </a:defRPr>
            </a:lvl4pPr>
            <a:lvl5pPr lvl="4" rtl="0">
              <a:lnSpc>
                <a:spcPct val="100000"/>
              </a:lnSpc>
              <a:spcBef>
                <a:spcPts val="800"/>
              </a:spcBef>
              <a:spcAft>
                <a:spcPts val="0"/>
              </a:spcAft>
              <a:buClr>
                <a:schemeClr val="lt2"/>
              </a:buClr>
              <a:buSzPts val="3000"/>
              <a:buNone/>
              <a:defRPr sz="3000">
                <a:solidFill>
                  <a:schemeClr val="lt2"/>
                </a:solidFill>
              </a:defRPr>
            </a:lvl5pPr>
            <a:lvl6pPr lvl="5" rtl="0">
              <a:lnSpc>
                <a:spcPct val="100000"/>
              </a:lnSpc>
              <a:spcBef>
                <a:spcPts val="800"/>
              </a:spcBef>
              <a:spcAft>
                <a:spcPts val="0"/>
              </a:spcAft>
              <a:buClr>
                <a:schemeClr val="lt2"/>
              </a:buClr>
              <a:buSzPts val="3000"/>
              <a:buNone/>
              <a:defRPr sz="3000">
                <a:solidFill>
                  <a:schemeClr val="lt2"/>
                </a:solidFill>
              </a:defRPr>
            </a:lvl6pPr>
            <a:lvl7pPr lvl="6" rtl="0">
              <a:lnSpc>
                <a:spcPct val="100000"/>
              </a:lnSpc>
              <a:spcBef>
                <a:spcPts val="800"/>
              </a:spcBef>
              <a:spcAft>
                <a:spcPts val="0"/>
              </a:spcAft>
              <a:buClr>
                <a:schemeClr val="lt2"/>
              </a:buClr>
              <a:buSzPts val="3000"/>
              <a:buNone/>
              <a:defRPr sz="3000">
                <a:solidFill>
                  <a:schemeClr val="lt2"/>
                </a:solidFill>
              </a:defRPr>
            </a:lvl7pPr>
            <a:lvl8pPr lvl="7" rtl="0">
              <a:lnSpc>
                <a:spcPct val="100000"/>
              </a:lnSpc>
              <a:spcBef>
                <a:spcPts val="800"/>
              </a:spcBef>
              <a:spcAft>
                <a:spcPts val="0"/>
              </a:spcAft>
              <a:buClr>
                <a:schemeClr val="lt2"/>
              </a:buClr>
              <a:buSzPts val="3000"/>
              <a:buNone/>
              <a:defRPr sz="3000">
                <a:solidFill>
                  <a:schemeClr val="lt2"/>
                </a:solidFill>
              </a:defRPr>
            </a:lvl8pPr>
            <a:lvl9pPr lvl="8" rtl="0">
              <a:lnSpc>
                <a:spcPct val="100000"/>
              </a:lnSpc>
              <a:spcBef>
                <a:spcPts val="800"/>
              </a:spcBef>
              <a:spcAft>
                <a:spcPts val="800"/>
              </a:spcAft>
              <a:buClr>
                <a:schemeClr val="lt2"/>
              </a:buClr>
              <a:buSzPts val="3000"/>
              <a:buNone/>
              <a:defRPr sz="3000">
                <a:solidFill>
                  <a:schemeClr val="lt2"/>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4"/>
          <p:cNvSpPr/>
          <p:nvPr/>
        </p:nvSpPr>
        <p:spPr>
          <a:xfrm>
            <a:off x="1125201" y="675025"/>
            <a:ext cx="3611400" cy="3924300"/>
          </a:xfrm>
          <a:prstGeom prst="rect">
            <a:avLst/>
          </a:prstGeom>
          <a:solidFill>
            <a:srgbClr val="17000B">
              <a:alpha val="25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694275" y="607075"/>
            <a:ext cx="4302600" cy="393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4"/>
          <p:cNvGrpSpPr/>
          <p:nvPr/>
        </p:nvGrpSpPr>
        <p:grpSpPr>
          <a:xfrm>
            <a:off x="147150" y="167025"/>
            <a:ext cx="1216772" cy="1049100"/>
            <a:chOff x="304800" y="304800"/>
            <a:chExt cx="1216772" cy="1049100"/>
          </a:xfrm>
        </p:grpSpPr>
        <p:sp>
          <p:nvSpPr>
            <p:cNvPr id="28" name="Google Shape;28;p4"/>
            <p:cNvSpPr/>
            <p:nvPr/>
          </p:nvSpPr>
          <p:spPr>
            <a:xfrm>
              <a:off x="304800" y="304800"/>
              <a:ext cx="1049100" cy="1049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5400000">
              <a:off x="1274822" y="947150"/>
              <a:ext cx="319500" cy="1740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 name="Google Shape;30;p4"/>
          <p:cNvSpPr txBox="1"/>
          <p:nvPr>
            <p:ph idx="1" type="body"/>
          </p:nvPr>
        </p:nvSpPr>
        <p:spPr>
          <a:xfrm>
            <a:off x="1612525" y="846925"/>
            <a:ext cx="2794500" cy="3360600"/>
          </a:xfrm>
          <a:prstGeom prst="rect">
            <a:avLst/>
          </a:prstGeom>
        </p:spPr>
        <p:txBody>
          <a:bodyPr anchorCtr="0" anchor="t" bIns="0" lIns="0" spcFirstLastPara="1" rIns="0" wrap="square" tIns="0">
            <a:noAutofit/>
          </a:bodyPr>
          <a:lstStyle>
            <a:lvl1pPr indent="-381000" lvl="0" marL="457200" rtl="0">
              <a:spcBef>
                <a:spcPts val="0"/>
              </a:spcBef>
              <a:spcAft>
                <a:spcPts val="0"/>
              </a:spcAft>
              <a:buSzPts val="2400"/>
              <a:buChar char="▪"/>
              <a:defRPr sz="2400"/>
            </a:lvl1pPr>
            <a:lvl2pPr indent="-381000" lvl="1" marL="914400" rtl="0">
              <a:spcBef>
                <a:spcPts val="800"/>
              </a:spcBef>
              <a:spcAft>
                <a:spcPts val="0"/>
              </a:spcAft>
              <a:buSzPts val="2400"/>
              <a:buChar char="▫"/>
              <a:defRPr sz="2400"/>
            </a:lvl2pPr>
            <a:lvl3pPr indent="-381000" lvl="2" marL="1371600" rtl="0">
              <a:spcBef>
                <a:spcPts val="800"/>
              </a:spcBef>
              <a:spcAft>
                <a:spcPts val="0"/>
              </a:spcAft>
              <a:buSzPts val="2400"/>
              <a:buChar char="▫"/>
              <a:defRPr sz="2400"/>
            </a:lvl3pPr>
            <a:lvl4pPr indent="-381000" lvl="3" marL="1828800" rtl="0">
              <a:spcBef>
                <a:spcPts val="800"/>
              </a:spcBef>
              <a:spcAft>
                <a:spcPts val="0"/>
              </a:spcAft>
              <a:buSzPts val="2400"/>
              <a:buChar char="▫"/>
              <a:defRPr sz="2400"/>
            </a:lvl4pPr>
            <a:lvl5pPr indent="-381000" lvl="4" marL="2286000" rtl="0">
              <a:spcBef>
                <a:spcPts val="800"/>
              </a:spcBef>
              <a:spcAft>
                <a:spcPts val="0"/>
              </a:spcAft>
              <a:buSzPts val="2400"/>
              <a:buChar char="○"/>
              <a:defRPr sz="2400"/>
            </a:lvl5pPr>
            <a:lvl6pPr indent="-381000" lvl="5" marL="2743200" rtl="0">
              <a:spcBef>
                <a:spcPts val="800"/>
              </a:spcBef>
              <a:spcAft>
                <a:spcPts val="0"/>
              </a:spcAft>
              <a:buSzPts val="2400"/>
              <a:buChar char="■"/>
              <a:defRPr sz="2400"/>
            </a:lvl6pPr>
            <a:lvl7pPr indent="-381000" lvl="6" marL="3200400" rtl="0">
              <a:spcBef>
                <a:spcPts val="800"/>
              </a:spcBef>
              <a:spcAft>
                <a:spcPts val="0"/>
              </a:spcAft>
              <a:buSzPts val="2400"/>
              <a:buChar char="●"/>
              <a:defRPr sz="2400"/>
            </a:lvl7pPr>
            <a:lvl8pPr indent="-381000" lvl="7" marL="3657600" rtl="0">
              <a:spcBef>
                <a:spcPts val="800"/>
              </a:spcBef>
              <a:spcAft>
                <a:spcPts val="0"/>
              </a:spcAft>
              <a:buSzPts val="2400"/>
              <a:buChar char="○"/>
              <a:defRPr sz="2400"/>
            </a:lvl8pPr>
            <a:lvl9pPr indent="-381000" lvl="8" marL="4114800" rtl="0">
              <a:spcBef>
                <a:spcPts val="800"/>
              </a:spcBef>
              <a:spcAft>
                <a:spcPts val="800"/>
              </a:spcAft>
              <a:buSzPts val="2400"/>
              <a:buChar char="■"/>
              <a:defRPr sz="2400"/>
            </a:lvl9pPr>
          </a:lstStyle>
          <a:p/>
        </p:txBody>
      </p:sp>
      <p:sp>
        <p:nvSpPr>
          <p:cNvPr id="31" name="Google Shape;31;p4"/>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32" name="Shape 32"/>
        <p:cNvGrpSpPr/>
        <p:nvPr/>
      </p:nvGrpSpPr>
      <p:grpSpPr>
        <a:xfrm>
          <a:off x="0" y="0"/>
          <a:ext cx="0" cy="0"/>
          <a:chOff x="0" y="0"/>
          <a:chExt cx="0" cy="0"/>
        </a:xfrm>
      </p:grpSpPr>
      <p:sp>
        <p:nvSpPr>
          <p:cNvPr id="33" name="Google Shape;33;p5"/>
          <p:cNvSpPr/>
          <p:nvPr/>
        </p:nvSpPr>
        <p:spPr>
          <a:xfrm>
            <a:off x="300450" y="305400"/>
            <a:ext cx="1049625" cy="1047875"/>
          </a:xfrm>
          <a:custGeom>
            <a:rect b="b" l="l" r="r" t="t"/>
            <a:pathLst>
              <a:path extrusionOk="0" h="41915" w="41985">
                <a:moveTo>
                  <a:pt x="70" y="0"/>
                </a:moveTo>
                <a:lnTo>
                  <a:pt x="41985" y="0"/>
                </a:lnTo>
                <a:lnTo>
                  <a:pt x="41985" y="41915"/>
                </a:lnTo>
                <a:lnTo>
                  <a:pt x="0" y="41915"/>
                </a:lnTo>
                <a:lnTo>
                  <a:pt x="0" y="35184"/>
                </a:lnTo>
                <a:lnTo>
                  <a:pt x="6662" y="29216"/>
                </a:lnTo>
                <a:lnTo>
                  <a:pt x="70" y="23109"/>
                </a:lnTo>
                <a:close/>
              </a:path>
            </a:pathLst>
          </a:custGeom>
          <a:solidFill>
            <a:schemeClr val="accent1"/>
          </a:solidFill>
          <a:ln>
            <a:noFill/>
          </a:ln>
        </p:spPr>
      </p:sp>
      <p:sp>
        <p:nvSpPr>
          <p:cNvPr id="34" name="Google Shape;34;p5"/>
          <p:cNvSpPr/>
          <p:nvPr/>
        </p:nvSpPr>
        <p:spPr>
          <a:xfrm>
            <a:off x="7045800" y="4094350"/>
            <a:ext cx="2098200" cy="1049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5"/>
          <p:cNvGrpSpPr/>
          <p:nvPr/>
        </p:nvGrpSpPr>
        <p:grpSpPr>
          <a:xfrm>
            <a:off x="6501631" y="370231"/>
            <a:ext cx="2403000" cy="4229100"/>
            <a:chOff x="6501631" y="370231"/>
            <a:chExt cx="2403000" cy="4229100"/>
          </a:xfrm>
        </p:grpSpPr>
        <p:sp>
          <p:nvSpPr>
            <p:cNvPr id="36" name="Google Shape;36;p5"/>
            <p:cNvSpPr/>
            <p:nvPr/>
          </p:nvSpPr>
          <p:spPr>
            <a:xfrm>
              <a:off x="6501631" y="370231"/>
              <a:ext cx="2403000" cy="4229100"/>
            </a:xfrm>
            <a:prstGeom prst="rect">
              <a:avLst/>
            </a:prstGeom>
            <a:solidFill>
              <a:srgbClr val="5C002D">
                <a:alpha val="78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7045800" y="4094350"/>
              <a:ext cx="1858800" cy="504900"/>
            </a:xfrm>
            <a:prstGeom prst="rect">
              <a:avLst/>
            </a:prstGeom>
            <a:solidFill>
              <a:srgbClr val="5C002D">
                <a:alpha val="156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5"/>
          <p:cNvSpPr/>
          <p:nvPr/>
        </p:nvSpPr>
        <p:spPr>
          <a:xfrm>
            <a:off x="6436200" y="304800"/>
            <a:ext cx="2403000" cy="4229100"/>
          </a:xfrm>
          <a:prstGeom prst="rect">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txBox="1"/>
          <p:nvPr>
            <p:ph type="title"/>
          </p:nvPr>
        </p:nvSpPr>
        <p:spPr>
          <a:xfrm>
            <a:off x="702900" y="836000"/>
            <a:ext cx="5129100" cy="396300"/>
          </a:xfrm>
          <a:prstGeom prst="rect">
            <a:avLst/>
          </a:prstGeom>
        </p:spPr>
        <p:txBody>
          <a:bodyPr anchorCtr="0" anchor="b"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body"/>
          </p:nvPr>
        </p:nvSpPr>
        <p:spPr>
          <a:xfrm>
            <a:off x="1007700" y="1582550"/>
            <a:ext cx="4824300" cy="29514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
        <p:nvSpPr>
          <p:cNvPr id="41" name="Google Shape;41;p5"/>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 image half">
  <p:cSld name="TITLE_AND_BODY_1">
    <p:spTree>
      <p:nvGrpSpPr>
        <p:cNvPr id="42" name="Shape 42"/>
        <p:cNvGrpSpPr/>
        <p:nvPr/>
      </p:nvGrpSpPr>
      <p:grpSpPr>
        <a:xfrm>
          <a:off x="0" y="0"/>
          <a:ext cx="0" cy="0"/>
          <a:chOff x="0" y="0"/>
          <a:chExt cx="0" cy="0"/>
        </a:xfrm>
      </p:grpSpPr>
      <p:sp>
        <p:nvSpPr>
          <p:cNvPr id="43" name="Google Shape;43;p6"/>
          <p:cNvSpPr/>
          <p:nvPr/>
        </p:nvSpPr>
        <p:spPr>
          <a:xfrm>
            <a:off x="300450" y="301275"/>
            <a:ext cx="1055325" cy="1662225"/>
          </a:xfrm>
          <a:custGeom>
            <a:rect b="b" l="l" r="r" t="t"/>
            <a:pathLst>
              <a:path extrusionOk="0" h="66489" w="42213">
                <a:moveTo>
                  <a:pt x="33" y="0"/>
                </a:moveTo>
                <a:lnTo>
                  <a:pt x="42213" y="0"/>
                </a:lnTo>
                <a:lnTo>
                  <a:pt x="41985" y="66489"/>
                </a:lnTo>
                <a:lnTo>
                  <a:pt x="0" y="66489"/>
                </a:lnTo>
                <a:lnTo>
                  <a:pt x="0" y="59758"/>
                </a:lnTo>
                <a:lnTo>
                  <a:pt x="6662" y="53790"/>
                </a:lnTo>
                <a:lnTo>
                  <a:pt x="70" y="47683"/>
                </a:lnTo>
                <a:close/>
              </a:path>
            </a:pathLst>
          </a:custGeom>
          <a:solidFill>
            <a:schemeClr val="accent1"/>
          </a:solidFill>
          <a:ln>
            <a:noFill/>
          </a:ln>
        </p:spPr>
      </p:sp>
      <p:sp>
        <p:nvSpPr>
          <p:cNvPr id="44" name="Google Shape;44;p6"/>
          <p:cNvSpPr/>
          <p:nvPr/>
        </p:nvSpPr>
        <p:spPr>
          <a:xfrm>
            <a:off x="7045800" y="4094350"/>
            <a:ext cx="2098200" cy="1049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6"/>
          <p:cNvGrpSpPr/>
          <p:nvPr/>
        </p:nvGrpSpPr>
        <p:grpSpPr>
          <a:xfrm>
            <a:off x="5293222" y="370225"/>
            <a:ext cx="3611400" cy="4229100"/>
            <a:chOff x="5293222" y="370225"/>
            <a:chExt cx="3611400" cy="4229100"/>
          </a:xfrm>
        </p:grpSpPr>
        <p:sp>
          <p:nvSpPr>
            <p:cNvPr id="46" name="Google Shape;46;p6"/>
            <p:cNvSpPr/>
            <p:nvPr/>
          </p:nvSpPr>
          <p:spPr>
            <a:xfrm>
              <a:off x="5293222" y="370225"/>
              <a:ext cx="3611400" cy="4229100"/>
            </a:xfrm>
            <a:prstGeom prst="rect">
              <a:avLst/>
            </a:prstGeom>
            <a:solidFill>
              <a:srgbClr val="5C002D">
                <a:alpha val="78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a:off x="7045800" y="4094350"/>
              <a:ext cx="1858800" cy="504900"/>
            </a:xfrm>
            <a:prstGeom prst="rect">
              <a:avLst/>
            </a:prstGeom>
            <a:solidFill>
              <a:srgbClr val="5C002D">
                <a:alpha val="156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6"/>
          <p:cNvSpPr/>
          <p:nvPr/>
        </p:nvSpPr>
        <p:spPr>
          <a:xfrm>
            <a:off x="5227800" y="304800"/>
            <a:ext cx="3611400" cy="4229100"/>
          </a:xfrm>
          <a:prstGeom prst="rect">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txBox="1"/>
          <p:nvPr>
            <p:ph type="title"/>
          </p:nvPr>
        </p:nvSpPr>
        <p:spPr>
          <a:xfrm>
            <a:off x="702900" y="1445600"/>
            <a:ext cx="3915300" cy="396300"/>
          </a:xfrm>
          <a:prstGeom prst="rect">
            <a:avLst/>
          </a:prstGeom>
        </p:spPr>
        <p:txBody>
          <a:bodyPr anchorCtr="0" anchor="b"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 name="Google Shape;50;p6"/>
          <p:cNvSpPr txBox="1"/>
          <p:nvPr>
            <p:ph idx="1" type="body"/>
          </p:nvPr>
        </p:nvSpPr>
        <p:spPr>
          <a:xfrm>
            <a:off x="1006800" y="2268300"/>
            <a:ext cx="3611400" cy="22656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
        <p:nvSpPr>
          <p:cNvPr id="51" name="Google Shape;51;p6"/>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52" name="Shape 52"/>
        <p:cNvGrpSpPr/>
        <p:nvPr/>
      </p:nvGrpSpPr>
      <p:grpSpPr>
        <a:xfrm>
          <a:off x="0" y="0"/>
          <a:ext cx="0" cy="0"/>
          <a:chOff x="0" y="0"/>
          <a:chExt cx="0" cy="0"/>
        </a:xfrm>
      </p:grpSpPr>
      <p:sp>
        <p:nvSpPr>
          <p:cNvPr id="53" name="Google Shape;53;p7"/>
          <p:cNvSpPr/>
          <p:nvPr/>
        </p:nvSpPr>
        <p:spPr>
          <a:xfrm>
            <a:off x="300450" y="305400"/>
            <a:ext cx="1049625" cy="1047875"/>
          </a:xfrm>
          <a:custGeom>
            <a:rect b="b" l="l" r="r" t="t"/>
            <a:pathLst>
              <a:path extrusionOk="0" h="41915" w="41985">
                <a:moveTo>
                  <a:pt x="70" y="0"/>
                </a:moveTo>
                <a:lnTo>
                  <a:pt x="41985" y="0"/>
                </a:lnTo>
                <a:lnTo>
                  <a:pt x="41985" y="41915"/>
                </a:lnTo>
                <a:lnTo>
                  <a:pt x="0" y="41915"/>
                </a:lnTo>
                <a:lnTo>
                  <a:pt x="0" y="35184"/>
                </a:lnTo>
                <a:lnTo>
                  <a:pt x="6662" y="29216"/>
                </a:lnTo>
                <a:lnTo>
                  <a:pt x="70" y="23109"/>
                </a:lnTo>
                <a:close/>
              </a:path>
            </a:pathLst>
          </a:custGeom>
          <a:solidFill>
            <a:schemeClr val="accent1"/>
          </a:solidFill>
          <a:ln>
            <a:noFill/>
          </a:ln>
        </p:spPr>
      </p:sp>
      <p:sp>
        <p:nvSpPr>
          <p:cNvPr id="54" name="Google Shape;54;p7"/>
          <p:cNvSpPr/>
          <p:nvPr/>
        </p:nvSpPr>
        <p:spPr>
          <a:xfrm>
            <a:off x="7045800" y="4094350"/>
            <a:ext cx="2098200" cy="1049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7"/>
          <p:cNvGrpSpPr/>
          <p:nvPr/>
        </p:nvGrpSpPr>
        <p:grpSpPr>
          <a:xfrm>
            <a:off x="6501631" y="370231"/>
            <a:ext cx="2403000" cy="4229100"/>
            <a:chOff x="6501631" y="370231"/>
            <a:chExt cx="2403000" cy="4229100"/>
          </a:xfrm>
        </p:grpSpPr>
        <p:sp>
          <p:nvSpPr>
            <p:cNvPr id="56" name="Google Shape;56;p7"/>
            <p:cNvSpPr/>
            <p:nvPr/>
          </p:nvSpPr>
          <p:spPr>
            <a:xfrm>
              <a:off x="6501631" y="370231"/>
              <a:ext cx="2403000" cy="4229100"/>
            </a:xfrm>
            <a:prstGeom prst="rect">
              <a:avLst/>
            </a:prstGeom>
            <a:solidFill>
              <a:srgbClr val="5C002D">
                <a:alpha val="78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a:off x="7045800" y="4094350"/>
              <a:ext cx="1858800" cy="504900"/>
            </a:xfrm>
            <a:prstGeom prst="rect">
              <a:avLst/>
            </a:prstGeom>
            <a:solidFill>
              <a:srgbClr val="5C002D">
                <a:alpha val="156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 name="Google Shape;58;p7"/>
          <p:cNvSpPr/>
          <p:nvPr/>
        </p:nvSpPr>
        <p:spPr>
          <a:xfrm>
            <a:off x="6436200" y="304800"/>
            <a:ext cx="2403000" cy="4229100"/>
          </a:xfrm>
          <a:prstGeom prst="rect">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txBox="1"/>
          <p:nvPr>
            <p:ph type="title"/>
          </p:nvPr>
        </p:nvSpPr>
        <p:spPr>
          <a:xfrm>
            <a:off x="702900" y="836000"/>
            <a:ext cx="5129100" cy="396300"/>
          </a:xfrm>
          <a:prstGeom prst="rect">
            <a:avLst/>
          </a:prstGeom>
        </p:spPr>
        <p:txBody>
          <a:bodyPr anchorCtr="0" anchor="b"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0" name="Google Shape;60;p7"/>
          <p:cNvSpPr txBox="1"/>
          <p:nvPr>
            <p:ph idx="1" type="body"/>
          </p:nvPr>
        </p:nvSpPr>
        <p:spPr>
          <a:xfrm>
            <a:off x="1007700" y="1582550"/>
            <a:ext cx="2253900" cy="29514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800"/>
              </a:spcBef>
              <a:spcAft>
                <a:spcPts val="0"/>
              </a:spcAft>
              <a:buSzPts val="1800"/>
              <a:buChar char="▫"/>
              <a:defRPr sz="1800"/>
            </a:lvl2pPr>
            <a:lvl3pPr indent="-342900" lvl="2" marL="1371600" rtl="0">
              <a:spcBef>
                <a:spcPts val="800"/>
              </a:spcBef>
              <a:spcAft>
                <a:spcPts val="0"/>
              </a:spcAft>
              <a:buSzPts val="1800"/>
              <a:buChar char="▫"/>
              <a:defRPr sz="1800"/>
            </a:lvl3pPr>
            <a:lvl4pPr indent="-342900" lvl="3" marL="1828800" rtl="0">
              <a:spcBef>
                <a:spcPts val="800"/>
              </a:spcBef>
              <a:spcAft>
                <a:spcPts val="0"/>
              </a:spcAft>
              <a:buSzPts val="1800"/>
              <a:buChar char="▫"/>
              <a:defRPr sz="1800"/>
            </a:lvl4pPr>
            <a:lvl5pPr indent="-342900" lvl="4" marL="2286000" rtl="0">
              <a:spcBef>
                <a:spcPts val="800"/>
              </a:spcBef>
              <a:spcAft>
                <a:spcPts val="0"/>
              </a:spcAft>
              <a:buSzPts val="1800"/>
              <a:buChar char="○"/>
              <a:defRPr sz="1800"/>
            </a:lvl5pPr>
            <a:lvl6pPr indent="-342900" lvl="5" marL="2743200" rtl="0">
              <a:spcBef>
                <a:spcPts val="800"/>
              </a:spcBef>
              <a:spcAft>
                <a:spcPts val="0"/>
              </a:spcAft>
              <a:buSzPts val="1800"/>
              <a:buChar char="■"/>
              <a:defRPr sz="1800"/>
            </a:lvl6pPr>
            <a:lvl7pPr indent="-342900" lvl="6" marL="3200400" rtl="0">
              <a:spcBef>
                <a:spcPts val="800"/>
              </a:spcBef>
              <a:spcAft>
                <a:spcPts val="0"/>
              </a:spcAft>
              <a:buSzPts val="1800"/>
              <a:buChar char="●"/>
              <a:defRPr sz="1800"/>
            </a:lvl7pPr>
            <a:lvl8pPr indent="-342900" lvl="7" marL="3657600" rtl="0">
              <a:spcBef>
                <a:spcPts val="800"/>
              </a:spcBef>
              <a:spcAft>
                <a:spcPts val="0"/>
              </a:spcAft>
              <a:buSzPts val="1800"/>
              <a:buChar char="○"/>
              <a:defRPr sz="1800"/>
            </a:lvl8pPr>
            <a:lvl9pPr indent="-342900" lvl="8" marL="4114800" rtl="0">
              <a:spcBef>
                <a:spcPts val="800"/>
              </a:spcBef>
              <a:spcAft>
                <a:spcPts val="800"/>
              </a:spcAft>
              <a:buSzPts val="1800"/>
              <a:buChar char="■"/>
              <a:defRPr sz="1800"/>
            </a:lvl9pPr>
          </a:lstStyle>
          <a:p/>
        </p:txBody>
      </p:sp>
      <p:sp>
        <p:nvSpPr>
          <p:cNvPr id="61" name="Google Shape;61;p7"/>
          <p:cNvSpPr txBox="1"/>
          <p:nvPr>
            <p:ph idx="2" type="body"/>
          </p:nvPr>
        </p:nvSpPr>
        <p:spPr>
          <a:xfrm>
            <a:off x="3577989" y="1582550"/>
            <a:ext cx="2253900" cy="29514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800"/>
              </a:spcBef>
              <a:spcAft>
                <a:spcPts val="0"/>
              </a:spcAft>
              <a:buSzPts val="1800"/>
              <a:buChar char="▫"/>
              <a:defRPr sz="1800"/>
            </a:lvl2pPr>
            <a:lvl3pPr indent="-342900" lvl="2" marL="1371600" rtl="0">
              <a:spcBef>
                <a:spcPts val="800"/>
              </a:spcBef>
              <a:spcAft>
                <a:spcPts val="0"/>
              </a:spcAft>
              <a:buSzPts val="1800"/>
              <a:buChar char="▫"/>
              <a:defRPr sz="1800"/>
            </a:lvl3pPr>
            <a:lvl4pPr indent="-342900" lvl="3" marL="1828800" rtl="0">
              <a:spcBef>
                <a:spcPts val="800"/>
              </a:spcBef>
              <a:spcAft>
                <a:spcPts val="0"/>
              </a:spcAft>
              <a:buSzPts val="1800"/>
              <a:buChar char="▫"/>
              <a:defRPr sz="1800"/>
            </a:lvl4pPr>
            <a:lvl5pPr indent="-342900" lvl="4" marL="2286000" rtl="0">
              <a:spcBef>
                <a:spcPts val="800"/>
              </a:spcBef>
              <a:spcAft>
                <a:spcPts val="0"/>
              </a:spcAft>
              <a:buSzPts val="1800"/>
              <a:buChar char="○"/>
              <a:defRPr sz="1800"/>
            </a:lvl5pPr>
            <a:lvl6pPr indent="-342900" lvl="5" marL="2743200" rtl="0">
              <a:spcBef>
                <a:spcPts val="800"/>
              </a:spcBef>
              <a:spcAft>
                <a:spcPts val="0"/>
              </a:spcAft>
              <a:buSzPts val="1800"/>
              <a:buChar char="■"/>
              <a:defRPr sz="1800"/>
            </a:lvl6pPr>
            <a:lvl7pPr indent="-342900" lvl="6" marL="3200400" rtl="0">
              <a:spcBef>
                <a:spcPts val="800"/>
              </a:spcBef>
              <a:spcAft>
                <a:spcPts val="0"/>
              </a:spcAft>
              <a:buSzPts val="1800"/>
              <a:buChar char="●"/>
              <a:defRPr sz="1800"/>
            </a:lvl7pPr>
            <a:lvl8pPr indent="-342900" lvl="7" marL="3657600" rtl="0">
              <a:spcBef>
                <a:spcPts val="800"/>
              </a:spcBef>
              <a:spcAft>
                <a:spcPts val="0"/>
              </a:spcAft>
              <a:buSzPts val="1800"/>
              <a:buChar char="○"/>
              <a:defRPr sz="1800"/>
            </a:lvl8pPr>
            <a:lvl9pPr indent="-342900" lvl="8" marL="4114800" rtl="0">
              <a:spcBef>
                <a:spcPts val="800"/>
              </a:spcBef>
              <a:spcAft>
                <a:spcPts val="800"/>
              </a:spcAft>
              <a:buSzPts val="1800"/>
              <a:buChar char="■"/>
              <a:defRPr sz="1800"/>
            </a:lvl9pPr>
          </a:lstStyle>
          <a:p/>
        </p:txBody>
      </p:sp>
      <p:sp>
        <p:nvSpPr>
          <p:cNvPr id="62" name="Google Shape;62;p7"/>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63" name="Shape 63"/>
        <p:cNvGrpSpPr/>
        <p:nvPr/>
      </p:nvGrpSpPr>
      <p:grpSpPr>
        <a:xfrm>
          <a:off x="0" y="0"/>
          <a:ext cx="0" cy="0"/>
          <a:chOff x="0" y="0"/>
          <a:chExt cx="0" cy="0"/>
        </a:xfrm>
      </p:grpSpPr>
      <p:sp>
        <p:nvSpPr>
          <p:cNvPr id="64" name="Google Shape;64;p8"/>
          <p:cNvSpPr/>
          <p:nvPr/>
        </p:nvSpPr>
        <p:spPr>
          <a:xfrm>
            <a:off x="300450" y="305400"/>
            <a:ext cx="1049625" cy="1047875"/>
          </a:xfrm>
          <a:custGeom>
            <a:rect b="b" l="l" r="r" t="t"/>
            <a:pathLst>
              <a:path extrusionOk="0" h="41915" w="41985">
                <a:moveTo>
                  <a:pt x="70" y="0"/>
                </a:moveTo>
                <a:lnTo>
                  <a:pt x="41985" y="0"/>
                </a:lnTo>
                <a:lnTo>
                  <a:pt x="41985" y="41915"/>
                </a:lnTo>
                <a:lnTo>
                  <a:pt x="0" y="41915"/>
                </a:lnTo>
                <a:lnTo>
                  <a:pt x="0" y="35184"/>
                </a:lnTo>
                <a:lnTo>
                  <a:pt x="6662" y="29216"/>
                </a:lnTo>
                <a:lnTo>
                  <a:pt x="70" y="23109"/>
                </a:lnTo>
                <a:close/>
              </a:path>
            </a:pathLst>
          </a:custGeom>
          <a:solidFill>
            <a:schemeClr val="accent1"/>
          </a:solidFill>
          <a:ln>
            <a:noFill/>
          </a:ln>
        </p:spPr>
      </p:sp>
      <p:sp>
        <p:nvSpPr>
          <p:cNvPr id="65" name="Google Shape;65;p8"/>
          <p:cNvSpPr/>
          <p:nvPr/>
        </p:nvSpPr>
        <p:spPr>
          <a:xfrm>
            <a:off x="7045800" y="4533850"/>
            <a:ext cx="2098200" cy="60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txBox="1"/>
          <p:nvPr>
            <p:ph type="title"/>
          </p:nvPr>
        </p:nvSpPr>
        <p:spPr>
          <a:xfrm>
            <a:off x="702900" y="836000"/>
            <a:ext cx="5129100" cy="396300"/>
          </a:xfrm>
          <a:prstGeom prst="rect">
            <a:avLst/>
          </a:prstGeom>
        </p:spPr>
        <p:txBody>
          <a:bodyPr anchorCtr="0" anchor="b"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8"/>
          <p:cNvSpPr txBox="1"/>
          <p:nvPr>
            <p:ph idx="1" type="body"/>
          </p:nvPr>
        </p:nvSpPr>
        <p:spPr>
          <a:xfrm>
            <a:off x="1007700" y="1582550"/>
            <a:ext cx="2219100" cy="29514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68" name="Google Shape;68;p8"/>
          <p:cNvSpPr txBox="1"/>
          <p:nvPr>
            <p:ph idx="2" type="body"/>
          </p:nvPr>
        </p:nvSpPr>
        <p:spPr>
          <a:xfrm>
            <a:off x="3459809" y="1582550"/>
            <a:ext cx="2219100" cy="29514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69" name="Google Shape;69;p8"/>
          <p:cNvSpPr txBox="1"/>
          <p:nvPr>
            <p:ph idx="3" type="body"/>
          </p:nvPr>
        </p:nvSpPr>
        <p:spPr>
          <a:xfrm>
            <a:off x="5911918" y="1582550"/>
            <a:ext cx="2219100" cy="29514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70" name="Google Shape;70;p8"/>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sp>
        <p:nvSpPr>
          <p:cNvPr id="72" name="Google Shape;72;p9"/>
          <p:cNvSpPr/>
          <p:nvPr/>
        </p:nvSpPr>
        <p:spPr>
          <a:xfrm>
            <a:off x="300450" y="305400"/>
            <a:ext cx="1049625" cy="1047875"/>
          </a:xfrm>
          <a:custGeom>
            <a:rect b="b" l="l" r="r" t="t"/>
            <a:pathLst>
              <a:path extrusionOk="0" h="41915" w="41985">
                <a:moveTo>
                  <a:pt x="70" y="0"/>
                </a:moveTo>
                <a:lnTo>
                  <a:pt x="41985" y="0"/>
                </a:lnTo>
                <a:lnTo>
                  <a:pt x="41985" y="41915"/>
                </a:lnTo>
                <a:lnTo>
                  <a:pt x="0" y="41915"/>
                </a:lnTo>
                <a:lnTo>
                  <a:pt x="0" y="35184"/>
                </a:lnTo>
                <a:lnTo>
                  <a:pt x="6662" y="29216"/>
                </a:lnTo>
                <a:lnTo>
                  <a:pt x="70" y="23109"/>
                </a:lnTo>
                <a:close/>
              </a:path>
            </a:pathLst>
          </a:custGeom>
          <a:solidFill>
            <a:schemeClr val="accent1"/>
          </a:solidFill>
          <a:ln>
            <a:noFill/>
          </a:ln>
        </p:spPr>
      </p:sp>
      <p:sp>
        <p:nvSpPr>
          <p:cNvPr id="73" name="Google Shape;73;p9"/>
          <p:cNvSpPr/>
          <p:nvPr/>
        </p:nvSpPr>
        <p:spPr>
          <a:xfrm>
            <a:off x="7045800" y="4533850"/>
            <a:ext cx="2098200" cy="60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9"/>
          <p:cNvSpPr txBox="1"/>
          <p:nvPr>
            <p:ph type="title"/>
          </p:nvPr>
        </p:nvSpPr>
        <p:spPr>
          <a:xfrm>
            <a:off x="702900" y="836000"/>
            <a:ext cx="5129100" cy="396300"/>
          </a:xfrm>
          <a:prstGeom prst="rect">
            <a:avLst/>
          </a:prstGeom>
        </p:spPr>
        <p:txBody>
          <a:bodyPr anchorCtr="0" anchor="b"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9"/>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6" name="Shape 76"/>
        <p:cNvGrpSpPr/>
        <p:nvPr/>
      </p:nvGrpSpPr>
      <p:grpSpPr>
        <a:xfrm>
          <a:off x="0" y="0"/>
          <a:ext cx="0" cy="0"/>
          <a:chOff x="0" y="0"/>
          <a:chExt cx="0" cy="0"/>
        </a:xfrm>
      </p:grpSpPr>
      <p:sp>
        <p:nvSpPr>
          <p:cNvPr id="77" name="Google Shape;77;p10"/>
          <p:cNvSpPr txBox="1"/>
          <p:nvPr>
            <p:ph idx="12" type="sldNum"/>
          </p:nvPr>
        </p:nvSpPr>
        <p:spPr>
          <a:xfrm>
            <a:off x="8229600" y="4197875"/>
            <a:ext cx="609600" cy="640800"/>
          </a:xfrm>
          <a:prstGeom prst="rect">
            <a:avLst/>
          </a:prstGeom>
        </p:spPr>
        <p:txBody>
          <a:bodyPr anchorCtr="0" anchor="ctr" bIns="0" lIns="0" spcFirstLastPara="1" rIns="0" wrap="square" tIns="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grpSp>
        <p:nvGrpSpPr>
          <p:cNvPr id="78" name="Google Shape;78;p10"/>
          <p:cNvGrpSpPr/>
          <p:nvPr/>
        </p:nvGrpSpPr>
        <p:grpSpPr>
          <a:xfrm>
            <a:off x="296621" y="4197875"/>
            <a:ext cx="8103079" cy="640800"/>
            <a:chOff x="296621" y="713075"/>
            <a:chExt cx="8103079" cy="640800"/>
          </a:xfrm>
        </p:grpSpPr>
        <p:sp>
          <p:nvSpPr>
            <p:cNvPr id="79" name="Google Shape;79;p10"/>
            <p:cNvSpPr/>
            <p:nvPr/>
          </p:nvSpPr>
          <p:spPr>
            <a:xfrm>
              <a:off x="304800" y="713075"/>
              <a:ext cx="8094900" cy="64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0"/>
            <p:cNvSpPr/>
            <p:nvPr/>
          </p:nvSpPr>
          <p:spPr>
            <a:xfrm rot="5400000">
              <a:off x="223871" y="947150"/>
              <a:ext cx="319500" cy="1740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10"/>
          <p:cNvSpPr txBox="1"/>
          <p:nvPr>
            <p:ph idx="1" type="body"/>
          </p:nvPr>
        </p:nvSpPr>
        <p:spPr>
          <a:xfrm>
            <a:off x="571050" y="4363600"/>
            <a:ext cx="7658400" cy="318300"/>
          </a:xfrm>
          <a:prstGeom prst="rect">
            <a:avLst/>
          </a:prstGeom>
        </p:spPr>
        <p:txBody>
          <a:bodyPr anchorCtr="0" anchor="ctr" bIns="0" lIns="0" spcFirstLastPara="1" rIns="0" wrap="square" tIns="0">
            <a:noAutofit/>
          </a:bodyPr>
          <a:lstStyle>
            <a:lvl1pPr indent="-228600" lvl="0" marL="457200" rtl="0">
              <a:spcBef>
                <a:spcPts val="0"/>
              </a:spcBef>
              <a:spcAft>
                <a:spcPts val="0"/>
              </a:spcAft>
              <a:buClr>
                <a:schemeClr val="lt1"/>
              </a:buClr>
              <a:buSzPts val="1800"/>
              <a:buNone/>
              <a:defRPr sz="1800">
                <a:solidFill>
                  <a:schemeClr val="lt1"/>
                </a:solidFill>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229600" y="4533850"/>
            <a:ext cx="609600" cy="609600"/>
          </a:xfrm>
          <a:prstGeom prst="rect">
            <a:avLst/>
          </a:prstGeom>
          <a:noFill/>
          <a:ln>
            <a:noFill/>
          </a:ln>
        </p:spPr>
        <p:txBody>
          <a:bodyPr anchorCtr="0" anchor="ctr" bIns="0" lIns="0" spcFirstLastPara="1" rIns="0" wrap="square" tIns="0">
            <a:noAutofit/>
          </a:bodyPr>
          <a:lstStyle>
            <a:lvl1pPr lvl="0" rtl="0" algn="r">
              <a:buNone/>
              <a:defRPr sz="1200">
                <a:solidFill>
                  <a:schemeClr val="lt1"/>
                </a:solidFill>
                <a:latin typeface="Lexend Deca"/>
                <a:ea typeface="Lexend Deca"/>
                <a:cs typeface="Lexend Deca"/>
                <a:sym typeface="Lexend Deca"/>
              </a:defRPr>
            </a:lvl1pPr>
            <a:lvl2pPr lvl="1" rtl="0" algn="r">
              <a:buNone/>
              <a:defRPr sz="1200">
                <a:solidFill>
                  <a:schemeClr val="lt1"/>
                </a:solidFill>
                <a:latin typeface="Lexend Deca"/>
                <a:ea typeface="Lexend Deca"/>
                <a:cs typeface="Lexend Deca"/>
                <a:sym typeface="Lexend Deca"/>
              </a:defRPr>
            </a:lvl2pPr>
            <a:lvl3pPr lvl="2" rtl="0" algn="r">
              <a:buNone/>
              <a:defRPr sz="1200">
                <a:solidFill>
                  <a:schemeClr val="lt1"/>
                </a:solidFill>
                <a:latin typeface="Lexend Deca"/>
                <a:ea typeface="Lexend Deca"/>
                <a:cs typeface="Lexend Deca"/>
                <a:sym typeface="Lexend Deca"/>
              </a:defRPr>
            </a:lvl3pPr>
            <a:lvl4pPr lvl="3" rtl="0" algn="r">
              <a:buNone/>
              <a:defRPr sz="1200">
                <a:solidFill>
                  <a:schemeClr val="lt1"/>
                </a:solidFill>
                <a:latin typeface="Lexend Deca"/>
                <a:ea typeface="Lexend Deca"/>
                <a:cs typeface="Lexend Deca"/>
                <a:sym typeface="Lexend Deca"/>
              </a:defRPr>
            </a:lvl4pPr>
            <a:lvl5pPr lvl="4" rtl="0" algn="r">
              <a:buNone/>
              <a:defRPr sz="1200">
                <a:solidFill>
                  <a:schemeClr val="lt1"/>
                </a:solidFill>
                <a:latin typeface="Lexend Deca"/>
                <a:ea typeface="Lexend Deca"/>
                <a:cs typeface="Lexend Deca"/>
                <a:sym typeface="Lexend Deca"/>
              </a:defRPr>
            </a:lvl5pPr>
            <a:lvl6pPr lvl="5" rtl="0" algn="r">
              <a:buNone/>
              <a:defRPr sz="1200">
                <a:solidFill>
                  <a:schemeClr val="lt1"/>
                </a:solidFill>
                <a:latin typeface="Lexend Deca"/>
                <a:ea typeface="Lexend Deca"/>
                <a:cs typeface="Lexend Deca"/>
                <a:sym typeface="Lexend Deca"/>
              </a:defRPr>
            </a:lvl6pPr>
            <a:lvl7pPr lvl="6" rtl="0" algn="r">
              <a:buNone/>
              <a:defRPr sz="1200">
                <a:solidFill>
                  <a:schemeClr val="lt1"/>
                </a:solidFill>
                <a:latin typeface="Lexend Deca"/>
                <a:ea typeface="Lexend Deca"/>
                <a:cs typeface="Lexend Deca"/>
                <a:sym typeface="Lexend Deca"/>
              </a:defRPr>
            </a:lvl7pPr>
            <a:lvl8pPr lvl="7" rtl="0" algn="r">
              <a:buNone/>
              <a:defRPr sz="1200">
                <a:solidFill>
                  <a:schemeClr val="lt1"/>
                </a:solidFill>
                <a:latin typeface="Lexend Deca"/>
                <a:ea typeface="Lexend Deca"/>
                <a:cs typeface="Lexend Deca"/>
                <a:sym typeface="Lexend Deca"/>
              </a:defRPr>
            </a:lvl8pPr>
            <a:lvl9pPr lvl="8" rtl="0" algn="r">
              <a:buNone/>
              <a:defRPr sz="1200">
                <a:solidFill>
                  <a:schemeClr val="lt1"/>
                </a:solidFill>
                <a:latin typeface="Lexend Deca"/>
                <a:ea typeface="Lexend Deca"/>
                <a:cs typeface="Lexend Deca"/>
                <a:sym typeface="Lexend Deca"/>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type="title"/>
          </p:nvPr>
        </p:nvSpPr>
        <p:spPr>
          <a:xfrm>
            <a:off x="702900" y="836000"/>
            <a:ext cx="5129100" cy="396300"/>
          </a:xfrm>
          <a:prstGeom prst="rect">
            <a:avLst/>
          </a:prstGeom>
          <a:noFill/>
          <a:ln>
            <a:noFill/>
          </a:ln>
        </p:spPr>
        <p:txBody>
          <a:bodyPr anchorCtr="0" anchor="b" bIns="0" lIns="0" spcFirstLastPara="1" rIns="0" wrap="square" tIns="0">
            <a:noAutofit/>
          </a:bodyPr>
          <a:lstStyle>
            <a:lvl1pPr lvl="0" rtl="0">
              <a:lnSpc>
                <a:spcPct val="80000"/>
              </a:lnSpc>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1pPr>
            <a:lvl2pPr lvl="1" rtl="0">
              <a:lnSpc>
                <a:spcPct val="80000"/>
              </a:lnSpc>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2pPr>
            <a:lvl3pPr lvl="2" rtl="0">
              <a:lnSpc>
                <a:spcPct val="80000"/>
              </a:lnSpc>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3pPr>
            <a:lvl4pPr lvl="3" rtl="0">
              <a:lnSpc>
                <a:spcPct val="80000"/>
              </a:lnSpc>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4pPr>
            <a:lvl5pPr lvl="4" rtl="0">
              <a:lnSpc>
                <a:spcPct val="80000"/>
              </a:lnSpc>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5pPr>
            <a:lvl6pPr lvl="5" rtl="0">
              <a:lnSpc>
                <a:spcPct val="80000"/>
              </a:lnSpc>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6pPr>
            <a:lvl7pPr lvl="6" rtl="0">
              <a:lnSpc>
                <a:spcPct val="80000"/>
              </a:lnSpc>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7pPr>
            <a:lvl8pPr lvl="7" rtl="0">
              <a:lnSpc>
                <a:spcPct val="80000"/>
              </a:lnSpc>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8pPr>
            <a:lvl9pPr lvl="8" rtl="0">
              <a:lnSpc>
                <a:spcPct val="80000"/>
              </a:lnSpc>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9pPr>
          </a:lstStyle>
          <a:p/>
        </p:txBody>
      </p:sp>
      <p:sp>
        <p:nvSpPr>
          <p:cNvPr id="8" name="Google Shape;8;p1"/>
          <p:cNvSpPr txBox="1"/>
          <p:nvPr>
            <p:ph idx="1" type="body"/>
          </p:nvPr>
        </p:nvSpPr>
        <p:spPr>
          <a:xfrm>
            <a:off x="1007700" y="1582550"/>
            <a:ext cx="4824300" cy="2951400"/>
          </a:xfrm>
          <a:prstGeom prst="rect">
            <a:avLst/>
          </a:prstGeom>
          <a:noFill/>
          <a:ln>
            <a:noFill/>
          </a:ln>
        </p:spPr>
        <p:txBody>
          <a:bodyPr anchorCtr="0" anchor="t" bIns="0" lIns="0" spcFirstLastPara="1" rIns="0" wrap="square" tIns="0">
            <a:noAutofit/>
          </a:bodyPr>
          <a:lstStyle>
            <a:lvl1pPr indent="-355600" lvl="0" marL="457200" rtl="0">
              <a:lnSpc>
                <a:spcPct val="115000"/>
              </a:lnSpc>
              <a:spcBef>
                <a:spcPts val="0"/>
              </a:spcBef>
              <a:spcAft>
                <a:spcPts val="0"/>
              </a:spcAft>
              <a:buClr>
                <a:schemeClr val="accent1"/>
              </a:buClr>
              <a:buSzPts val="2000"/>
              <a:buFont typeface="Nunito Sans Light"/>
              <a:buChar char="▪"/>
              <a:defRPr sz="2000">
                <a:solidFill>
                  <a:schemeClr val="dk1"/>
                </a:solidFill>
                <a:latin typeface="Nunito Sans Light"/>
                <a:ea typeface="Nunito Sans Light"/>
                <a:cs typeface="Nunito Sans Light"/>
                <a:sym typeface="Nunito Sans Light"/>
              </a:defRPr>
            </a:lvl1pPr>
            <a:lvl2pPr indent="-355600" lvl="1" marL="914400" rtl="0">
              <a:lnSpc>
                <a:spcPct val="115000"/>
              </a:lnSpc>
              <a:spcBef>
                <a:spcPts val="800"/>
              </a:spcBef>
              <a:spcAft>
                <a:spcPts val="0"/>
              </a:spcAft>
              <a:buClr>
                <a:schemeClr val="dk2"/>
              </a:buClr>
              <a:buSzPts val="2000"/>
              <a:buFont typeface="Nunito Sans Light"/>
              <a:buChar char="▫"/>
              <a:defRPr sz="2000">
                <a:solidFill>
                  <a:schemeClr val="dk1"/>
                </a:solidFill>
                <a:latin typeface="Nunito Sans Light"/>
                <a:ea typeface="Nunito Sans Light"/>
                <a:cs typeface="Nunito Sans Light"/>
                <a:sym typeface="Nunito Sans Light"/>
              </a:defRPr>
            </a:lvl2pPr>
            <a:lvl3pPr indent="-355600" lvl="2" marL="1371600" rtl="0">
              <a:lnSpc>
                <a:spcPct val="115000"/>
              </a:lnSpc>
              <a:spcBef>
                <a:spcPts val="800"/>
              </a:spcBef>
              <a:spcAft>
                <a:spcPts val="0"/>
              </a:spcAft>
              <a:buClr>
                <a:schemeClr val="dk2"/>
              </a:buClr>
              <a:buSzPts val="2000"/>
              <a:buFont typeface="Nunito Sans Light"/>
              <a:buChar char="▫"/>
              <a:defRPr sz="2000">
                <a:solidFill>
                  <a:schemeClr val="dk1"/>
                </a:solidFill>
                <a:latin typeface="Nunito Sans Light"/>
                <a:ea typeface="Nunito Sans Light"/>
                <a:cs typeface="Nunito Sans Light"/>
                <a:sym typeface="Nunito Sans Light"/>
              </a:defRPr>
            </a:lvl3pPr>
            <a:lvl4pPr indent="-355600" lvl="3" marL="1828800" rtl="0">
              <a:lnSpc>
                <a:spcPct val="115000"/>
              </a:lnSpc>
              <a:spcBef>
                <a:spcPts val="800"/>
              </a:spcBef>
              <a:spcAft>
                <a:spcPts val="0"/>
              </a:spcAft>
              <a:buClr>
                <a:schemeClr val="dk2"/>
              </a:buClr>
              <a:buSzPts val="2000"/>
              <a:buFont typeface="Nunito Sans Light"/>
              <a:buChar char="▫"/>
              <a:defRPr sz="2000">
                <a:solidFill>
                  <a:schemeClr val="dk1"/>
                </a:solidFill>
                <a:latin typeface="Nunito Sans Light"/>
                <a:ea typeface="Nunito Sans Light"/>
                <a:cs typeface="Nunito Sans Light"/>
                <a:sym typeface="Nunito Sans Light"/>
              </a:defRPr>
            </a:lvl4pPr>
            <a:lvl5pPr indent="-355600" lvl="4" marL="2286000" rtl="0">
              <a:lnSpc>
                <a:spcPct val="115000"/>
              </a:lnSpc>
              <a:spcBef>
                <a:spcPts val="800"/>
              </a:spcBef>
              <a:spcAft>
                <a:spcPts val="0"/>
              </a:spcAft>
              <a:buClr>
                <a:schemeClr val="dk1"/>
              </a:buClr>
              <a:buSzPts val="2000"/>
              <a:buFont typeface="Nunito Sans Light"/>
              <a:buChar char="○"/>
              <a:defRPr sz="2000">
                <a:solidFill>
                  <a:schemeClr val="dk1"/>
                </a:solidFill>
                <a:latin typeface="Nunito Sans Light"/>
                <a:ea typeface="Nunito Sans Light"/>
                <a:cs typeface="Nunito Sans Light"/>
                <a:sym typeface="Nunito Sans Light"/>
              </a:defRPr>
            </a:lvl5pPr>
            <a:lvl6pPr indent="-355600" lvl="5" marL="2743200" rtl="0">
              <a:lnSpc>
                <a:spcPct val="115000"/>
              </a:lnSpc>
              <a:spcBef>
                <a:spcPts val="800"/>
              </a:spcBef>
              <a:spcAft>
                <a:spcPts val="0"/>
              </a:spcAft>
              <a:buClr>
                <a:schemeClr val="dk1"/>
              </a:buClr>
              <a:buSzPts val="2000"/>
              <a:buFont typeface="Nunito Sans Light"/>
              <a:buChar char="■"/>
              <a:defRPr sz="2000">
                <a:solidFill>
                  <a:schemeClr val="dk1"/>
                </a:solidFill>
                <a:latin typeface="Nunito Sans Light"/>
                <a:ea typeface="Nunito Sans Light"/>
                <a:cs typeface="Nunito Sans Light"/>
                <a:sym typeface="Nunito Sans Light"/>
              </a:defRPr>
            </a:lvl6pPr>
            <a:lvl7pPr indent="-355600" lvl="6" marL="3200400" rtl="0">
              <a:lnSpc>
                <a:spcPct val="115000"/>
              </a:lnSpc>
              <a:spcBef>
                <a:spcPts val="800"/>
              </a:spcBef>
              <a:spcAft>
                <a:spcPts val="0"/>
              </a:spcAft>
              <a:buClr>
                <a:schemeClr val="dk1"/>
              </a:buClr>
              <a:buSzPts val="2000"/>
              <a:buFont typeface="Nunito Sans Light"/>
              <a:buChar char="●"/>
              <a:defRPr sz="2000">
                <a:solidFill>
                  <a:schemeClr val="dk1"/>
                </a:solidFill>
                <a:latin typeface="Nunito Sans Light"/>
                <a:ea typeface="Nunito Sans Light"/>
                <a:cs typeface="Nunito Sans Light"/>
                <a:sym typeface="Nunito Sans Light"/>
              </a:defRPr>
            </a:lvl7pPr>
            <a:lvl8pPr indent="-355600" lvl="7" marL="3657600" rtl="0">
              <a:lnSpc>
                <a:spcPct val="115000"/>
              </a:lnSpc>
              <a:spcBef>
                <a:spcPts val="800"/>
              </a:spcBef>
              <a:spcAft>
                <a:spcPts val="0"/>
              </a:spcAft>
              <a:buClr>
                <a:schemeClr val="dk1"/>
              </a:buClr>
              <a:buSzPts val="2000"/>
              <a:buFont typeface="Nunito Sans Light"/>
              <a:buChar char="○"/>
              <a:defRPr sz="2000">
                <a:solidFill>
                  <a:schemeClr val="dk1"/>
                </a:solidFill>
                <a:latin typeface="Nunito Sans Light"/>
                <a:ea typeface="Nunito Sans Light"/>
                <a:cs typeface="Nunito Sans Light"/>
                <a:sym typeface="Nunito Sans Light"/>
              </a:defRPr>
            </a:lvl8pPr>
            <a:lvl9pPr indent="-355600" lvl="8" marL="4114800" rtl="0">
              <a:lnSpc>
                <a:spcPct val="115000"/>
              </a:lnSpc>
              <a:spcBef>
                <a:spcPts val="800"/>
              </a:spcBef>
              <a:spcAft>
                <a:spcPts val="800"/>
              </a:spcAft>
              <a:buClr>
                <a:schemeClr val="dk1"/>
              </a:buClr>
              <a:buSzPts val="2000"/>
              <a:buFont typeface="Nunito Sans Light"/>
              <a:buChar char="■"/>
              <a:defRPr sz="2000">
                <a:solidFill>
                  <a:schemeClr val="dk1"/>
                </a:solidFill>
                <a:latin typeface="Nunito Sans Light"/>
                <a:ea typeface="Nunito Sans Light"/>
                <a:cs typeface="Nunito Sans Light"/>
                <a:sym typeface="Nunito Sans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2"/>
          <p:cNvSpPr txBox="1"/>
          <p:nvPr>
            <p:ph type="ctrTitle"/>
          </p:nvPr>
        </p:nvSpPr>
        <p:spPr>
          <a:xfrm>
            <a:off x="1631500" y="2049175"/>
            <a:ext cx="3448800" cy="1049100"/>
          </a:xfrm>
          <a:prstGeom prst="rect">
            <a:avLst/>
          </a:prstGeom>
        </p:spPr>
        <p:txBody>
          <a:bodyPr anchorCtr="0" anchor="ctr" bIns="0" lIns="0" spcFirstLastPara="1" rIns="0" wrap="square" tIns="0">
            <a:noAutofit/>
          </a:bodyPr>
          <a:lstStyle/>
          <a:p>
            <a:pPr indent="0" lvl="0" marL="0" rtl="0" algn="just">
              <a:spcBef>
                <a:spcPts val="0"/>
              </a:spcBef>
              <a:spcAft>
                <a:spcPts val="0"/>
              </a:spcAft>
              <a:buNone/>
            </a:pPr>
            <a:r>
              <a:rPr lang="en" sz="4200"/>
              <a:t>Alimentación inteligente </a:t>
            </a:r>
            <a:endParaRPr sz="4200"/>
          </a:p>
          <a:p>
            <a:pPr indent="0" lvl="0" marL="0" rtl="0" algn="just">
              <a:spcBef>
                <a:spcPts val="0"/>
              </a:spcBef>
              <a:spcAft>
                <a:spcPts val="0"/>
              </a:spcAft>
              <a:buNone/>
            </a:pPr>
            <a:r>
              <a:rPr lang="en" sz="1600">
                <a:solidFill>
                  <a:srgbClr val="FF8181"/>
                </a:solidFill>
              </a:rPr>
              <a:t>Sistema recomendador de cesta de compra</a:t>
            </a:r>
            <a:endParaRPr sz="1600">
              <a:solidFill>
                <a:srgbClr val="FF8181"/>
              </a:solidFill>
            </a:endParaRPr>
          </a:p>
        </p:txBody>
      </p:sp>
      <p:grpSp>
        <p:nvGrpSpPr>
          <p:cNvPr id="91" name="Google Shape;91;p12"/>
          <p:cNvGrpSpPr/>
          <p:nvPr/>
        </p:nvGrpSpPr>
        <p:grpSpPr>
          <a:xfrm>
            <a:off x="643178" y="2356640"/>
            <a:ext cx="418649" cy="430217"/>
            <a:chOff x="2605300" y="5003050"/>
            <a:chExt cx="418900" cy="430475"/>
          </a:xfrm>
        </p:grpSpPr>
        <p:sp>
          <p:nvSpPr>
            <p:cNvPr id="92" name="Google Shape;92;p12"/>
            <p:cNvSpPr/>
            <p:nvPr/>
          </p:nvSpPr>
          <p:spPr>
            <a:xfrm>
              <a:off x="2820225" y="5222250"/>
              <a:ext cx="202750" cy="211275"/>
            </a:xfrm>
            <a:custGeom>
              <a:rect b="b" l="l" r="r" t="t"/>
              <a:pathLst>
                <a:path extrusionOk="0" h="8451" w="811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 name="Google Shape;93;p12"/>
            <p:cNvSpPr/>
            <p:nvPr/>
          </p:nvSpPr>
          <p:spPr>
            <a:xfrm>
              <a:off x="2606525" y="5003050"/>
              <a:ext cx="203975" cy="208225"/>
            </a:xfrm>
            <a:custGeom>
              <a:rect b="b" l="l" r="r" t="t"/>
              <a:pathLst>
                <a:path extrusionOk="0" h="8329" w="8159">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 name="Google Shape;94;p12"/>
            <p:cNvSpPr/>
            <p:nvPr/>
          </p:nvSpPr>
          <p:spPr>
            <a:xfrm>
              <a:off x="2605300" y="5008550"/>
              <a:ext cx="418900" cy="418875"/>
            </a:xfrm>
            <a:custGeom>
              <a:rect b="b" l="l" r="r" t="t"/>
              <a:pathLst>
                <a:path extrusionOk="0" h="16755" w="16756">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95" name="Google Shape;95;p12"/>
          <p:cNvSpPr/>
          <p:nvPr/>
        </p:nvSpPr>
        <p:spPr>
          <a:xfrm>
            <a:off x="1061825" y="3456000"/>
            <a:ext cx="4470600" cy="1229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accent1"/>
                </a:solidFill>
                <a:latin typeface="Lexend Deca"/>
                <a:ea typeface="Lexend Deca"/>
                <a:cs typeface="Lexend Deca"/>
                <a:sym typeface="Lexend Deca"/>
              </a:rPr>
              <a:t>Presentan:</a:t>
            </a:r>
            <a:endParaRPr sz="1100">
              <a:solidFill>
                <a:schemeClr val="accent1"/>
              </a:solidFill>
              <a:latin typeface="Lexend Deca"/>
              <a:ea typeface="Lexend Deca"/>
              <a:cs typeface="Lexend Deca"/>
              <a:sym typeface="Lexend Deca"/>
            </a:endParaRPr>
          </a:p>
          <a:p>
            <a:pPr indent="-298450" lvl="0" marL="457200" rtl="0" algn="l">
              <a:spcBef>
                <a:spcPts val="0"/>
              </a:spcBef>
              <a:spcAft>
                <a:spcPts val="0"/>
              </a:spcAft>
              <a:buClr>
                <a:schemeClr val="accent1"/>
              </a:buClr>
              <a:buSzPts val="1100"/>
              <a:buFont typeface="Lexend Deca"/>
              <a:buChar char="●"/>
            </a:pPr>
            <a:r>
              <a:rPr lang="en" sz="1100">
                <a:solidFill>
                  <a:schemeClr val="accent1"/>
                </a:solidFill>
                <a:latin typeface="Lexend Deca"/>
                <a:ea typeface="Lexend Deca"/>
                <a:cs typeface="Lexend Deca"/>
                <a:sym typeface="Lexend Deca"/>
              </a:rPr>
              <a:t>Mariana Teresa Olavarri Niño</a:t>
            </a:r>
            <a:endParaRPr sz="1100">
              <a:solidFill>
                <a:schemeClr val="accent1"/>
              </a:solidFill>
              <a:latin typeface="Lexend Deca"/>
              <a:ea typeface="Lexend Deca"/>
              <a:cs typeface="Lexend Deca"/>
              <a:sym typeface="Lexend Deca"/>
            </a:endParaRPr>
          </a:p>
          <a:p>
            <a:pPr indent="-298450" lvl="0" marL="457200" rtl="0" algn="l">
              <a:spcBef>
                <a:spcPts val="0"/>
              </a:spcBef>
              <a:spcAft>
                <a:spcPts val="0"/>
              </a:spcAft>
              <a:buClr>
                <a:schemeClr val="accent1"/>
              </a:buClr>
              <a:buSzPts val="1100"/>
              <a:buFont typeface="Lexend Deca"/>
              <a:buChar char="●"/>
            </a:pPr>
            <a:r>
              <a:rPr lang="en" sz="1100">
                <a:solidFill>
                  <a:schemeClr val="accent1"/>
                </a:solidFill>
                <a:latin typeface="Lexend Deca"/>
                <a:ea typeface="Lexend Deca"/>
                <a:cs typeface="Lexend Deca"/>
                <a:sym typeface="Lexend Deca"/>
              </a:rPr>
              <a:t>Aranza Nayeli Pizano Ocampo</a:t>
            </a:r>
            <a:endParaRPr sz="1100">
              <a:solidFill>
                <a:schemeClr val="accent1"/>
              </a:solidFill>
              <a:latin typeface="Lexend Deca"/>
              <a:ea typeface="Lexend Deca"/>
              <a:cs typeface="Lexend Deca"/>
              <a:sym typeface="Lexend Deca"/>
            </a:endParaRPr>
          </a:p>
          <a:p>
            <a:pPr indent="-298450" lvl="0" marL="457200" rtl="0" algn="l">
              <a:spcBef>
                <a:spcPts val="0"/>
              </a:spcBef>
              <a:spcAft>
                <a:spcPts val="0"/>
              </a:spcAft>
              <a:buClr>
                <a:schemeClr val="accent1"/>
              </a:buClr>
              <a:buSzPts val="1100"/>
              <a:buFont typeface="Lexend Deca"/>
              <a:buChar char="●"/>
            </a:pPr>
            <a:r>
              <a:rPr lang="en" sz="1100">
                <a:solidFill>
                  <a:schemeClr val="accent1"/>
                </a:solidFill>
                <a:latin typeface="Lexend Deca"/>
                <a:ea typeface="Lexend Deca"/>
                <a:cs typeface="Lexend Deca"/>
                <a:sym typeface="Lexend Deca"/>
              </a:rPr>
              <a:t>Daniel Monsalve Buendía</a:t>
            </a:r>
            <a:endParaRPr sz="1100">
              <a:solidFill>
                <a:schemeClr val="accent1"/>
              </a:solidFill>
              <a:latin typeface="Lexend Deca"/>
              <a:ea typeface="Lexend Deca"/>
              <a:cs typeface="Lexend Deca"/>
              <a:sym typeface="Lexend Deca"/>
            </a:endParaRPr>
          </a:p>
          <a:p>
            <a:pPr indent="-298450" lvl="0" marL="457200" rtl="0" algn="l">
              <a:spcBef>
                <a:spcPts val="0"/>
              </a:spcBef>
              <a:spcAft>
                <a:spcPts val="0"/>
              </a:spcAft>
              <a:buClr>
                <a:schemeClr val="accent1"/>
              </a:buClr>
              <a:buSzPts val="1100"/>
              <a:buFont typeface="Lexend Deca"/>
              <a:buChar char="●"/>
            </a:pPr>
            <a:r>
              <a:rPr lang="en" sz="1100">
                <a:solidFill>
                  <a:schemeClr val="accent1"/>
                </a:solidFill>
                <a:latin typeface="Lexend Deca"/>
                <a:ea typeface="Lexend Deca"/>
                <a:cs typeface="Lexend Deca"/>
                <a:sym typeface="Lexend Deca"/>
              </a:rPr>
              <a:t>Fernando Villalba Muñoz</a:t>
            </a:r>
            <a:endParaRPr sz="1100">
              <a:solidFill>
                <a:schemeClr val="accent1"/>
              </a:solidFill>
              <a:latin typeface="Lexend Deca"/>
              <a:ea typeface="Lexend Deca"/>
              <a:cs typeface="Lexend Deca"/>
              <a:sym typeface="Lexend Deca"/>
            </a:endParaRPr>
          </a:p>
          <a:p>
            <a:pPr indent="0" lvl="0" marL="0" rtl="0" algn="l">
              <a:spcBef>
                <a:spcPts val="0"/>
              </a:spcBef>
              <a:spcAft>
                <a:spcPts val="0"/>
              </a:spcAft>
              <a:buNone/>
            </a:pPr>
            <a:r>
              <a:t/>
            </a:r>
            <a:endParaRPr>
              <a:solidFill>
                <a:schemeClr val="accent1"/>
              </a:solidFill>
              <a:latin typeface="Lexend Deca"/>
              <a:ea typeface="Lexend Deca"/>
              <a:cs typeface="Lexend Deca"/>
              <a:sym typeface="Lexend Dec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1"/>
          <p:cNvSpPr txBox="1"/>
          <p:nvPr>
            <p:ph type="title"/>
          </p:nvPr>
        </p:nvSpPr>
        <p:spPr>
          <a:xfrm>
            <a:off x="1388700" y="836000"/>
            <a:ext cx="31311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Conclusiones</a:t>
            </a:r>
            <a:endParaRPr/>
          </a:p>
        </p:txBody>
      </p:sp>
      <p:sp>
        <p:nvSpPr>
          <p:cNvPr id="350" name="Google Shape;350;p21"/>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51" name="Google Shape;351;p21"/>
          <p:cNvSpPr txBox="1"/>
          <p:nvPr/>
        </p:nvSpPr>
        <p:spPr>
          <a:xfrm>
            <a:off x="6046525" y="2041938"/>
            <a:ext cx="1828800" cy="2010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1200"/>
              </a:spcBef>
              <a:spcAft>
                <a:spcPts val="1200"/>
              </a:spcAft>
              <a:buNone/>
            </a:pPr>
            <a:r>
              <a:rPr lang="en" sz="1700">
                <a:solidFill>
                  <a:schemeClr val="dk2"/>
                </a:solidFill>
                <a:latin typeface="Fira Sans Extra Condensed SemiBold"/>
                <a:ea typeface="Fira Sans Extra Condensed SemiBold"/>
                <a:cs typeface="Fira Sans Extra Condensed SemiBold"/>
                <a:sym typeface="Fira Sans Extra Condensed SemiBold"/>
              </a:rPr>
              <a:t>Siguientes pasos</a:t>
            </a:r>
            <a:endParaRPr sz="17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52" name="Google Shape;352;p21"/>
          <p:cNvSpPr txBox="1"/>
          <p:nvPr/>
        </p:nvSpPr>
        <p:spPr>
          <a:xfrm>
            <a:off x="5945275" y="3838325"/>
            <a:ext cx="2031300" cy="198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6"/>
                </a:solidFill>
                <a:latin typeface="Fira Sans Extra Condensed SemiBold"/>
                <a:ea typeface="Fira Sans Extra Condensed SemiBold"/>
                <a:cs typeface="Fira Sans Extra Condensed SemiBold"/>
                <a:sym typeface="Fira Sans Extra Condensed SemiBold"/>
              </a:rPr>
              <a:t>Que hemos aprendido</a:t>
            </a:r>
            <a:r>
              <a:rPr lang="en" sz="1700">
                <a:solidFill>
                  <a:schemeClr val="accent6"/>
                </a:solidFill>
                <a:latin typeface="Fira Sans Extra Condensed SemiBold"/>
                <a:ea typeface="Fira Sans Extra Condensed SemiBold"/>
                <a:cs typeface="Fira Sans Extra Condensed SemiBold"/>
                <a:sym typeface="Fira Sans Extra Condensed SemiBold"/>
              </a:rPr>
              <a:t> </a:t>
            </a:r>
            <a:endParaRPr sz="1700">
              <a:solidFill>
                <a:schemeClr val="accent6"/>
              </a:solidFill>
              <a:latin typeface="Fira Sans Extra Condensed SemiBold"/>
              <a:ea typeface="Fira Sans Extra Condensed SemiBold"/>
              <a:cs typeface="Fira Sans Extra Condensed SemiBold"/>
              <a:sym typeface="Fira Sans Extra Condensed SemiBold"/>
            </a:endParaRPr>
          </a:p>
        </p:txBody>
      </p:sp>
      <p:sp>
        <p:nvSpPr>
          <p:cNvPr id="353" name="Google Shape;353;p21"/>
          <p:cNvSpPr txBox="1"/>
          <p:nvPr/>
        </p:nvSpPr>
        <p:spPr>
          <a:xfrm>
            <a:off x="1141325" y="3863300"/>
            <a:ext cx="1828800" cy="198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2"/>
                </a:solidFill>
                <a:latin typeface="Fira Sans Extra Condensed SemiBold"/>
                <a:ea typeface="Fira Sans Extra Condensed SemiBold"/>
                <a:cs typeface="Fira Sans Extra Condensed SemiBold"/>
                <a:sym typeface="Fira Sans Extra Condensed SemiBold"/>
              </a:rPr>
              <a:t>Que aporta el proyecto</a:t>
            </a:r>
            <a:endParaRPr sz="1700">
              <a:solidFill>
                <a:schemeClr val="accent2"/>
              </a:solidFill>
              <a:latin typeface="Fira Sans Extra Condensed SemiBold"/>
              <a:ea typeface="Fira Sans Extra Condensed SemiBold"/>
              <a:cs typeface="Fira Sans Extra Condensed SemiBold"/>
              <a:sym typeface="Fira Sans Extra Condensed SemiBold"/>
            </a:endParaRPr>
          </a:p>
        </p:txBody>
      </p:sp>
      <p:sp>
        <p:nvSpPr>
          <p:cNvPr id="354" name="Google Shape;354;p21"/>
          <p:cNvSpPr txBox="1"/>
          <p:nvPr/>
        </p:nvSpPr>
        <p:spPr>
          <a:xfrm>
            <a:off x="1141325" y="1804078"/>
            <a:ext cx="1828800" cy="667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1"/>
                </a:solidFill>
                <a:latin typeface="Fira Sans Extra Condensed SemiBold"/>
                <a:ea typeface="Fira Sans Extra Condensed SemiBold"/>
                <a:cs typeface="Fira Sans Extra Condensed SemiBold"/>
                <a:sym typeface="Fira Sans Extra Condensed SemiBold"/>
              </a:rPr>
              <a:t>Hemos cumplido los resultados</a:t>
            </a:r>
            <a:endParaRPr sz="1700">
              <a:solidFill>
                <a:schemeClr val="accent1"/>
              </a:solidFill>
              <a:latin typeface="Fira Sans Extra Condensed SemiBold"/>
              <a:ea typeface="Fira Sans Extra Condensed SemiBold"/>
              <a:cs typeface="Fira Sans Extra Condensed SemiBold"/>
              <a:sym typeface="Fira Sans Extra Condensed SemiBold"/>
            </a:endParaRPr>
          </a:p>
        </p:txBody>
      </p:sp>
      <p:pic>
        <p:nvPicPr>
          <p:cNvPr id="355" name="Google Shape;355;p21"/>
          <p:cNvPicPr preferRelativeResize="0"/>
          <p:nvPr/>
        </p:nvPicPr>
        <p:blipFill>
          <a:blip r:embed="rId3">
            <a:alphaModFix/>
          </a:blip>
          <a:stretch>
            <a:fillRect/>
          </a:stretch>
        </p:blipFill>
        <p:spPr>
          <a:xfrm>
            <a:off x="3376700" y="1905350"/>
            <a:ext cx="2238199" cy="213128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9" name="Shape 359"/>
        <p:cNvGrpSpPr/>
        <p:nvPr/>
      </p:nvGrpSpPr>
      <p:grpSpPr>
        <a:xfrm>
          <a:off x="0" y="0"/>
          <a:ext cx="0" cy="0"/>
          <a:chOff x="0" y="0"/>
          <a:chExt cx="0" cy="0"/>
        </a:xfrm>
      </p:grpSpPr>
      <p:sp>
        <p:nvSpPr>
          <p:cNvPr id="360" name="Google Shape;360;p22"/>
          <p:cNvSpPr txBox="1"/>
          <p:nvPr>
            <p:ph idx="4294967295" type="ctrTitle"/>
          </p:nvPr>
        </p:nvSpPr>
        <p:spPr>
          <a:xfrm>
            <a:off x="702900" y="2147125"/>
            <a:ext cx="4765200" cy="9519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7200">
                <a:solidFill>
                  <a:schemeClr val="accent1"/>
                </a:solidFill>
              </a:rPr>
              <a:t>¡Gracias</a:t>
            </a:r>
            <a:r>
              <a:rPr lang="en" sz="7200">
                <a:solidFill>
                  <a:schemeClr val="accent1"/>
                </a:solidFill>
              </a:rPr>
              <a:t>!</a:t>
            </a:r>
            <a:endParaRPr sz="7200">
              <a:solidFill>
                <a:schemeClr val="accent1"/>
              </a:solidFill>
            </a:endParaRPr>
          </a:p>
        </p:txBody>
      </p:sp>
      <p:sp>
        <p:nvSpPr>
          <p:cNvPr id="361" name="Google Shape;361;p22"/>
          <p:cNvSpPr txBox="1"/>
          <p:nvPr>
            <p:ph idx="12" type="sldNum"/>
          </p:nvPr>
        </p:nvSpPr>
        <p:spPr>
          <a:xfrm>
            <a:off x="8833200" y="2262825"/>
            <a:ext cx="310800" cy="609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23"/>
          <p:cNvSpPr txBox="1"/>
          <p:nvPr>
            <p:ph idx="12" type="sldNum"/>
          </p:nvPr>
        </p:nvSpPr>
        <p:spPr>
          <a:xfrm>
            <a:off x="8833200" y="2262825"/>
            <a:ext cx="310800" cy="609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67" name="Google Shape;367;p23"/>
          <p:cNvPicPr preferRelativeResize="0"/>
          <p:nvPr/>
        </p:nvPicPr>
        <p:blipFill>
          <a:blip r:embed="rId3">
            <a:alphaModFix/>
          </a:blip>
          <a:stretch>
            <a:fillRect/>
          </a:stretch>
        </p:blipFill>
        <p:spPr>
          <a:xfrm>
            <a:off x="0" y="0"/>
            <a:ext cx="9160745"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4"/>
          <p:cNvSpPr txBox="1"/>
          <p:nvPr>
            <p:ph idx="12" type="sldNum"/>
          </p:nvPr>
        </p:nvSpPr>
        <p:spPr>
          <a:xfrm>
            <a:off x="8833200" y="2262825"/>
            <a:ext cx="310800" cy="609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73" name="Google Shape;373;p24"/>
          <p:cNvPicPr preferRelativeResize="0"/>
          <p:nvPr/>
        </p:nvPicPr>
        <p:blipFill>
          <a:blip r:embed="rId3">
            <a:alphaModFix/>
          </a:blip>
          <a:stretch>
            <a:fillRect/>
          </a:stretch>
        </p:blipFill>
        <p:spPr>
          <a:xfrm>
            <a:off x="0" y="0"/>
            <a:ext cx="9144001" cy="51439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25"/>
          <p:cNvSpPr txBox="1"/>
          <p:nvPr>
            <p:ph idx="12" type="sldNum"/>
          </p:nvPr>
        </p:nvSpPr>
        <p:spPr>
          <a:xfrm>
            <a:off x="8833200" y="2262825"/>
            <a:ext cx="310800" cy="609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79" name="Google Shape;379;p25"/>
          <p:cNvPicPr preferRelativeResize="0"/>
          <p:nvPr/>
        </p:nvPicPr>
        <p:blipFill>
          <a:blip r:embed="rId3">
            <a:alphaModFix/>
          </a:blip>
          <a:stretch>
            <a:fillRect/>
          </a:stretch>
        </p:blipFill>
        <p:spPr>
          <a:xfrm>
            <a:off x="0" y="0"/>
            <a:ext cx="9147529"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26"/>
          <p:cNvSpPr txBox="1"/>
          <p:nvPr>
            <p:ph idx="12" type="sldNum"/>
          </p:nvPr>
        </p:nvSpPr>
        <p:spPr>
          <a:xfrm>
            <a:off x="8833200" y="2262825"/>
            <a:ext cx="310800" cy="609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85" name="Google Shape;385;p26"/>
          <p:cNvPicPr preferRelativeResize="0"/>
          <p:nvPr/>
        </p:nvPicPr>
        <p:blipFill>
          <a:blip r:embed="rId3">
            <a:alphaModFix/>
          </a:blip>
          <a:stretch>
            <a:fillRect/>
          </a:stretch>
        </p:blipFill>
        <p:spPr>
          <a:xfrm>
            <a:off x="0" y="0"/>
            <a:ext cx="9138333" cy="51434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7"/>
          <p:cNvSpPr txBox="1"/>
          <p:nvPr>
            <p:ph idx="12" type="sldNum"/>
          </p:nvPr>
        </p:nvSpPr>
        <p:spPr>
          <a:xfrm>
            <a:off x="8833200" y="2262825"/>
            <a:ext cx="310800" cy="609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91" name="Google Shape;391;p27"/>
          <p:cNvPicPr preferRelativeResize="0"/>
          <p:nvPr/>
        </p:nvPicPr>
        <p:blipFill>
          <a:blip r:embed="rId3">
            <a:alphaModFix/>
          </a:blip>
          <a:stretch>
            <a:fillRect/>
          </a:stretch>
        </p:blipFill>
        <p:spPr>
          <a:xfrm>
            <a:off x="0" y="0"/>
            <a:ext cx="9143999" cy="513594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28"/>
          <p:cNvSpPr txBox="1"/>
          <p:nvPr>
            <p:ph idx="12" type="sldNum"/>
          </p:nvPr>
        </p:nvSpPr>
        <p:spPr>
          <a:xfrm>
            <a:off x="8833200" y="2262825"/>
            <a:ext cx="310800" cy="609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97" name="Google Shape;397;p28"/>
          <p:cNvPicPr preferRelativeResize="0"/>
          <p:nvPr/>
        </p:nvPicPr>
        <p:blipFill>
          <a:blip r:embed="rId3">
            <a:alphaModFix/>
          </a:blip>
          <a:stretch>
            <a:fillRect/>
          </a:stretch>
        </p:blipFill>
        <p:spPr>
          <a:xfrm>
            <a:off x="0" y="0"/>
            <a:ext cx="9144000"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13"/>
          <p:cNvSpPr txBox="1"/>
          <p:nvPr>
            <p:ph idx="4294967295" type="ctrTitle"/>
          </p:nvPr>
        </p:nvSpPr>
        <p:spPr>
          <a:xfrm>
            <a:off x="651925" y="1021925"/>
            <a:ext cx="4406700" cy="951900"/>
          </a:xfrm>
          <a:prstGeom prst="rect">
            <a:avLst/>
          </a:prstGeom>
          <a:noFill/>
        </p:spPr>
        <p:txBody>
          <a:bodyPr anchorCtr="0" anchor="b" bIns="0" lIns="0" spcFirstLastPara="1" rIns="0" wrap="square" tIns="0">
            <a:noAutofit/>
          </a:bodyPr>
          <a:lstStyle/>
          <a:p>
            <a:pPr indent="0" lvl="0" marL="0" rtl="0" algn="l">
              <a:spcBef>
                <a:spcPts val="0"/>
              </a:spcBef>
              <a:spcAft>
                <a:spcPts val="0"/>
              </a:spcAft>
              <a:buNone/>
            </a:pPr>
            <a:r>
              <a:rPr lang="en" sz="7200">
                <a:solidFill>
                  <a:schemeClr val="accent1"/>
                </a:solidFill>
              </a:rPr>
              <a:t>¿Qué es?</a:t>
            </a:r>
            <a:endParaRPr sz="7200">
              <a:solidFill>
                <a:schemeClr val="accent1"/>
              </a:solidFill>
            </a:endParaRPr>
          </a:p>
        </p:txBody>
      </p:sp>
      <p:sp>
        <p:nvSpPr>
          <p:cNvPr id="101" name="Google Shape;101;p13"/>
          <p:cNvSpPr txBox="1"/>
          <p:nvPr>
            <p:ph idx="4294967295" type="subTitle"/>
          </p:nvPr>
        </p:nvSpPr>
        <p:spPr>
          <a:xfrm>
            <a:off x="748225" y="2124950"/>
            <a:ext cx="4024200" cy="2223600"/>
          </a:xfrm>
          <a:prstGeom prst="rect">
            <a:avLst/>
          </a:prstGeom>
          <a:noFill/>
          <a:effectLst>
            <a:outerShdw blurRad="42863" rotWithShape="0" algn="bl" dir="5400000" dist="9525">
              <a:schemeClr val="dk1">
                <a:alpha val="50000"/>
              </a:schemeClr>
            </a:outerShdw>
          </a:effectLst>
        </p:spPr>
        <p:txBody>
          <a:bodyPr anchorCtr="0" anchor="t" bIns="0" lIns="0" spcFirstLastPara="1" rIns="0" wrap="square" tIns="0">
            <a:noAutofit/>
          </a:bodyPr>
          <a:lstStyle/>
          <a:p>
            <a:pPr indent="0" lvl="0" marL="0" rtl="0" algn="just">
              <a:spcBef>
                <a:spcPts val="0"/>
              </a:spcBef>
              <a:spcAft>
                <a:spcPts val="0"/>
              </a:spcAft>
              <a:buNone/>
            </a:pPr>
            <a:r>
              <a:rPr b="1" lang="en" sz="1800">
                <a:solidFill>
                  <a:schemeClr val="lt1"/>
                </a:solidFill>
                <a:latin typeface="Fira Sans"/>
                <a:ea typeface="Fira Sans"/>
                <a:cs typeface="Fira Sans"/>
                <a:sym typeface="Fira Sans"/>
              </a:rPr>
              <a:t>Una solución inteligente capaz de orientar al consumidor sobre la mejor opción de supermercados y en cuál de ellos se encuentran los mejores productos basados en la relación “calidad-precio”</a:t>
            </a:r>
            <a:endParaRPr b="1" sz="1800">
              <a:solidFill>
                <a:schemeClr val="lt1"/>
              </a:solidFill>
              <a:latin typeface="Fira Sans"/>
              <a:ea typeface="Fira Sans"/>
              <a:cs typeface="Fira Sans"/>
              <a:sym typeface="Fira Sans"/>
            </a:endParaRPr>
          </a:p>
        </p:txBody>
      </p:sp>
      <p:sp>
        <p:nvSpPr>
          <p:cNvPr id="102" name="Google Shape;102;p13"/>
          <p:cNvSpPr txBox="1"/>
          <p:nvPr>
            <p:ph idx="12" type="sldNum"/>
          </p:nvPr>
        </p:nvSpPr>
        <p:spPr>
          <a:xfrm>
            <a:off x="8833200" y="2262825"/>
            <a:ext cx="310800" cy="609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14"/>
          <p:cNvPicPr preferRelativeResize="0"/>
          <p:nvPr/>
        </p:nvPicPr>
        <p:blipFill rotWithShape="1">
          <a:blip r:embed="rId3">
            <a:alphaModFix/>
          </a:blip>
          <a:srcRect b="0" l="4362" r="4371" t="0"/>
          <a:stretch/>
        </p:blipFill>
        <p:spPr>
          <a:xfrm>
            <a:off x="6436200" y="304800"/>
            <a:ext cx="2402999" cy="4229100"/>
          </a:xfrm>
          <a:prstGeom prst="rect">
            <a:avLst/>
          </a:prstGeom>
          <a:noFill/>
          <a:ln cap="flat" cmpd="sng" w="9525">
            <a:solidFill>
              <a:schemeClr val="lt1"/>
            </a:solidFill>
            <a:prstDash val="solid"/>
            <a:miter lim="8000"/>
            <a:headEnd len="sm" w="sm" type="none"/>
            <a:tailEnd len="sm" w="sm" type="none"/>
          </a:ln>
        </p:spPr>
      </p:pic>
      <p:sp>
        <p:nvSpPr>
          <p:cNvPr id="108" name="Google Shape;108;p14"/>
          <p:cNvSpPr txBox="1"/>
          <p:nvPr>
            <p:ph type="title"/>
          </p:nvPr>
        </p:nvSpPr>
        <p:spPr>
          <a:xfrm>
            <a:off x="1378525" y="727025"/>
            <a:ext cx="51291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Problemática</a:t>
            </a:r>
            <a:endParaRPr/>
          </a:p>
        </p:txBody>
      </p:sp>
      <p:sp>
        <p:nvSpPr>
          <p:cNvPr id="109" name="Google Shape;109;p14"/>
          <p:cNvSpPr txBox="1"/>
          <p:nvPr>
            <p:ph idx="1" type="body"/>
          </p:nvPr>
        </p:nvSpPr>
        <p:spPr>
          <a:xfrm>
            <a:off x="1007700" y="1582550"/>
            <a:ext cx="4824300" cy="2951400"/>
          </a:xfrm>
          <a:prstGeom prst="rect">
            <a:avLst/>
          </a:prstGeom>
        </p:spPr>
        <p:txBody>
          <a:bodyPr anchorCtr="0" anchor="t" bIns="0" lIns="0" spcFirstLastPara="1" rIns="0" wrap="square" tIns="0">
            <a:noAutofit/>
          </a:bodyPr>
          <a:lstStyle/>
          <a:p>
            <a:pPr indent="-355600" lvl="0" marL="457200" rtl="0" algn="l">
              <a:spcBef>
                <a:spcPts val="0"/>
              </a:spcBef>
              <a:spcAft>
                <a:spcPts val="0"/>
              </a:spcAft>
              <a:buSzPts val="2000"/>
              <a:buFont typeface="Fira Sans Light"/>
              <a:buChar char="▪"/>
            </a:pPr>
            <a:r>
              <a:rPr lang="en">
                <a:latin typeface="Fira Sans Light"/>
                <a:ea typeface="Fira Sans Light"/>
                <a:cs typeface="Fira Sans Light"/>
                <a:sym typeface="Fira Sans Light"/>
              </a:rPr>
              <a:t>Gran variedad de cadenas</a:t>
            </a:r>
            <a:endParaRPr>
              <a:latin typeface="Fira Sans Light"/>
              <a:ea typeface="Fira Sans Light"/>
              <a:cs typeface="Fira Sans Light"/>
              <a:sym typeface="Fira Sans Light"/>
            </a:endParaRPr>
          </a:p>
          <a:p>
            <a:pPr indent="-355600" lvl="0" marL="457200" rtl="0" algn="just">
              <a:spcBef>
                <a:spcPts val="0"/>
              </a:spcBef>
              <a:spcAft>
                <a:spcPts val="0"/>
              </a:spcAft>
              <a:buSzPts val="2000"/>
              <a:buChar char="▪"/>
            </a:pPr>
            <a:r>
              <a:rPr lang="en">
                <a:latin typeface="Fira Sans Light"/>
                <a:ea typeface="Fira Sans Light"/>
                <a:cs typeface="Fira Sans Light"/>
                <a:sym typeface="Fira Sans Light"/>
              </a:rPr>
              <a:t>Se desconoce cuál de ellas tiene los mejores productos con respecto a la </a:t>
            </a:r>
            <a:r>
              <a:rPr b="1" lang="en">
                <a:highlight>
                  <a:schemeClr val="lt2"/>
                </a:highlight>
                <a:latin typeface="Fira Sans"/>
                <a:ea typeface="Fira Sans"/>
                <a:cs typeface="Fira Sans"/>
                <a:sym typeface="Fira Sans"/>
              </a:rPr>
              <a:t>calidad y a su precio</a:t>
            </a:r>
            <a:endParaRPr b="1">
              <a:highlight>
                <a:schemeClr val="lt2"/>
              </a:highlight>
              <a:latin typeface="Fira Sans"/>
              <a:ea typeface="Fira Sans"/>
              <a:cs typeface="Fira Sans"/>
              <a:sym typeface="Fira Sans"/>
            </a:endParaRPr>
          </a:p>
          <a:p>
            <a:pPr indent="-355600" lvl="0" marL="457200" rtl="0" algn="just">
              <a:spcBef>
                <a:spcPts val="0"/>
              </a:spcBef>
              <a:spcAft>
                <a:spcPts val="0"/>
              </a:spcAft>
              <a:buSzPts val="2000"/>
              <a:buChar char="▪"/>
            </a:pPr>
            <a:r>
              <a:rPr b="1" lang="en">
                <a:highlight>
                  <a:schemeClr val="lt2"/>
                </a:highlight>
                <a:latin typeface="Fira Sans"/>
                <a:ea typeface="Fira Sans"/>
                <a:cs typeface="Fira Sans"/>
                <a:sym typeface="Fira Sans"/>
              </a:rPr>
              <a:t>36,7%</a:t>
            </a:r>
            <a:r>
              <a:rPr lang="en">
                <a:latin typeface="Fira Sans Light"/>
                <a:ea typeface="Fira Sans Light"/>
                <a:cs typeface="Fira Sans Light"/>
                <a:sym typeface="Fira Sans Light"/>
              </a:rPr>
              <a:t> de los adultos en España padecen de sobrepeso y el </a:t>
            </a:r>
            <a:r>
              <a:rPr b="1" lang="en">
                <a:highlight>
                  <a:schemeClr val="lt2"/>
                </a:highlight>
                <a:latin typeface="Fira Sans"/>
                <a:ea typeface="Fira Sans"/>
                <a:cs typeface="Fira Sans"/>
                <a:sym typeface="Fira Sans"/>
              </a:rPr>
              <a:t>17%</a:t>
            </a:r>
            <a:r>
              <a:rPr b="1" lang="en">
                <a:latin typeface="Fira Sans"/>
                <a:ea typeface="Fira Sans"/>
                <a:cs typeface="Fira Sans"/>
                <a:sym typeface="Fira Sans"/>
              </a:rPr>
              <a:t> </a:t>
            </a:r>
            <a:r>
              <a:rPr lang="en">
                <a:latin typeface="Fira Sans Light"/>
                <a:ea typeface="Fira Sans Light"/>
                <a:cs typeface="Fira Sans Light"/>
                <a:sym typeface="Fira Sans Light"/>
              </a:rPr>
              <a:t>obesidad</a:t>
            </a:r>
            <a:endParaRPr>
              <a:latin typeface="Fira Sans Light"/>
              <a:ea typeface="Fira Sans Light"/>
              <a:cs typeface="Fira Sans Light"/>
              <a:sym typeface="Fira Sans Light"/>
            </a:endParaRPr>
          </a:p>
        </p:txBody>
      </p:sp>
      <p:sp>
        <p:nvSpPr>
          <p:cNvPr id="110" name="Google Shape;110;p14"/>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5"/>
          <p:cNvSpPr txBox="1"/>
          <p:nvPr>
            <p:ph type="title"/>
          </p:nvPr>
        </p:nvSpPr>
        <p:spPr>
          <a:xfrm>
            <a:off x="1433025" y="618075"/>
            <a:ext cx="5129100" cy="396300"/>
          </a:xfrm>
          <a:prstGeom prst="rect">
            <a:avLst/>
          </a:prstGeom>
        </p:spPr>
        <p:txBody>
          <a:bodyPr anchorCtr="0" anchor="b" bIns="0" lIns="0" spcFirstLastPara="1" rIns="0" wrap="square" tIns="0">
            <a:noAutofit/>
          </a:bodyPr>
          <a:lstStyle/>
          <a:p>
            <a:pPr indent="0" lvl="0" marL="0" rtl="0" algn="l">
              <a:spcBef>
                <a:spcPts val="0"/>
              </a:spcBef>
              <a:spcAft>
                <a:spcPts val="0"/>
              </a:spcAft>
              <a:buClr>
                <a:schemeClr val="dk1"/>
              </a:buClr>
              <a:buSzPts val="1100"/>
              <a:buFont typeface="Arial"/>
              <a:buNone/>
            </a:pPr>
            <a:r>
              <a:rPr lang="en"/>
              <a:t>Justificación</a:t>
            </a:r>
            <a:endParaRPr/>
          </a:p>
        </p:txBody>
      </p:sp>
      <p:sp>
        <p:nvSpPr>
          <p:cNvPr id="116" name="Google Shape;116;p15"/>
          <p:cNvSpPr txBox="1"/>
          <p:nvPr/>
        </p:nvSpPr>
        <p:spPr>
          <a:xfrm>
            <a:off x="3883450" y="1629850"/>
            <a:ext cx="2992800" cy="31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Yuka - Fitia - SoySuper - ElCoCo </a:t>
            </a:r>
            <a:endParaRPr sz="1200">
              <a:latin typeface="Fira Sans"/>
              <a:ea typeface="Fira Sans"/>
              <a:cs typeface="Fira Sans"/>
              <a:sym typeface="Fira Sans"/>
            </a:endParaRPr>
          </a:p>
        </p:txBody>
      </p:sp>
      <p:sp>
        <p:nvSpPr>
          <p:cNvPr id="117" name="Google Shape;117;p15"/>
          <p:cNvSpPr txBox="1"/>
          <p:nvPr/>
        </p:nvSpPr>
        <p:spPr>
          <a:xfrm>
            <a:off x="3883450" y="1277850"/>
            <a:ext cx="27183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4"/>
                </a:solidFill>
                <a:latin typeface="Fira Sans Extra Condensed SemiBold"/>
                <a:ea typeface="Fira Sans Extra Condensed SemiBold"/>
                <a:cs typeface="Fira Sans Extra Condensed SemiBold"/>
                <a:sym typeface="Fira Sans Extra Condensed SemiBold"/>
              </a:rPr>
              <a:t>Productos existentes</a:t>
            </a:r>
            <a:endParaRPr sz="1700">
              <a:solidFill>
                <a:schemeClr val="accent4"/>
              </a:solidFill>
              <a:latin typeface="Fira Sans Extra Condensed SemiBold"/>
              <a:ea typeface="Fira Sans Extra Condensed SemiBold"/>
              <a:cs typeface="Fira Sans Extra Condensed SemiBold"/>
              <a:sym typeface="Fira Sans Extra Condensed SemiBold"/>
            </a:endParaRPr>
          </a:p>
        </p:txBody>
      </p:sp>
      <p:sp>
        <p:nvSpPr>
          <p:cNvPr id="118" name="Google Shape;118;p15"/>
          <p:cNvSpPr txBox="1"/>
          <p:nvPr/>
        </p:nvSpPr>
        <p:spPr>
          <a:xfrm>
            <a:off x="3883450" y="2304435"/>
            <a:ext cx="2992800" cy="5934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lang="en" sz="1200">
                <a:latin typeface="Fira Sans"/>
                <a:ea typeface="Fira Sans"/>
                <a:cs typeface="Fira Sans"/>
                <a:sym typeface="Fira Sans"/>
              </a:rPr>
              <a:t>Personas que quieren mejorar sus hábitos alimenticios considerando su </a:t>
            </a:r>
            <a:r>
              <a:rPr lang="en" sz="1200">
                <a:latin typeface="Fira Sans"/>
                <a:ea typeface="Fira Sans"/>
                <a:cs typeface="Fira Sans"/>
                <a:sym typeface="Fira Sans"/>
              </a:rPr>
              <a:t>economía</a:t>
            </a:r>
            <a:endParaRPr sz="1200">
              <a:latin typeface="Fira Sans"/>
              <a:ea typeface="Fira Sans"/>
              <a:cs typeface="Fira Sans"/>
              <a:sym typeface="Fira Sans"/>
            </a:endParaRPr>
          </a:p>
        </p:txBody>
      </p:sp>
      <p:sp>
        <p:nvSpPr>
          <p:cNvPr id="119" name="Google Shape;119;p15"/>
          <p:cNvSpPr txBox="1"/>
          <p:nvPr/>
        </p:nvSpPr>
        <p:spPr>
          <a:xfrm>
            <a:off x="3883450" y="1952440"/>
            <a:ext cx="22794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5"/>
                </a:solidFill>
                <a:latin typeface="Fira Sans Extra Condensed SemiBold"/>
                <a:ea typeface="Fira Sans Extra Condensed SemiBold"/>
                <a:cs typeface="Fira Sans Extra Condensed SemiBold"/>
                <a:sym typeface="Fira Sans Extra Condensed SemiBold"/>
              </a:rPr>
              <a:t>Público Target </a:t>
            </a:r>
            <a:endParaRPr sz="1700">
              <a:solidFill>
                <a:schemeClr val="accent5"/>
              </a:solidFill>
              <a:latin typeface="Fira Sans Extra Condensed SemiBold"/>
              <a:ea typeface="Fira Sans Extra Condensed SemiBold"/>
              <a:cs typeface="Fira Sans Extra Condensed SemiBold"/>
              <a:sym typeface="Fira Sans Extra Condensed SemiBold"/>
            </a:endParaRPr>
          </a:p>
        </p:txBody>
      </p:sp>
      <p:sp>
        <p:nvSpPr>
          <p:cNvPr id="120" name="Google Shape;120;p15"/>
          <p:cNvSpPr txBox="1"/>
          <p:nvPr/>
        </p:nvSpPr>
        <p:spPr>
          <a:xfrm>
            <a:off x="3883450" y="2980550"/>
            <a:ext cx="2279400" cy="31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2"/>
                </a:solidFill>
                <a:latin typeface="Fira Sans Extra Condensed SemiBold"/>
                <a:ea typeface="Fira Sans Extra Condensed SemiBold"/>
                <a:cs typeface="Fira Sans Extra Condensed SemiBold"/>
                <a:sym typeface="Fira Sans Extra Condensed SemiBold"/>
              </a:rPr>
              <a:t>Objetivo</a:t>
            </a:r>
            <a:endParaRPr sz="1700">
              <a:solidFill>
                <a:schemeClr val="accent2"/>
              </a:solidFill>
              <a:latin typeface="Fira Sans Extra Condensed SemiBold"/>
              <a:ea typeface="Fira Sans Extra Condensed SemiBold"/>
              <a:cs typeface="Fira Sans Extra Condensed SemiBold"/>
              <a:sym typeface="Fira Sans Extra Condensed SemiBold"/>
            </a:endParaRPr>
          </a:p>
        </p:txBody>
      </p:sp>
      <p:sp>
        <p:nvSpPr>
          <p:cNvPr id="121" name="Google Shape;121;p15"/>
          <p:cNvSpPr txBox="1"/>
          <p:nvPr/>
        </p:nvSpPr>
        <p:spPr>
          <a:xfrm>
            <a:off x="3883450" y="3256525"/>
            <a:ext cx="2992800" cy="7560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lang="en" sz="1200">
                <a:latin typeface="Fira Sans"/>
                <a:ea typeface="Fira Sans"/>
                <a:cs typeface="Fira Sans"/>
                <a:sym typeface="Fira Sans"/>
              </a:rPr>
              <a:t>Recomendar al usuario los productos más saludables y económicos de acuerdo a sus objetivos nutricionales.</a:t>
            </a:r>
            <a:endParaRPr sz="1200">
              <a:latin typeface="Fira Sans"/>
              <a:ea typeface="Fira Sans"/>
              <a:cs typeface="Fira Sans"/>
              <a:sym typeface="Fira Sans"/>
            </a:endParaRPr>
          </a:p>
        </p:txBody>
      </p:sp>
      <p:grpSp>
        <p:nvGrpSpPr>
          <p:cNvPr id="122" name="Google Shape;122;p15"/>
          <p:cNvGrpSpPr/>
          <p:nvPr/>
        </p:nvGrpSpPr>
        <p:grpSpPr>
          <a:xfrm>
            <a:off x="2004250" y="1373222"/>
            <a:ext cx="1671151" cy="2996599"/>
            <a:chOff x="739550" y="1490484"/>
            <a:chExt cx="1671151" cy="2996599"/>
          </a:xfrm>
        </p:grpSpPr>
        <p:sp>
          <p:nvSpPr>
            <p:cNvPr id="123" name="Google Shape;123;p15"/>
            <p:cNvSpPr/>
            <p:nvPr/>
          </p:nvSpPr>
          <p:spPr>
            <a:xfrm>
              <a:off x="903770" y="1492261"/>
              <a:ext cx="1314280" cy="849536"/>
            </a:xfrm>
            <a:custGeom>
              <a:rect b="b" l="l" r="r" t="t"/>
              <a:pathLst>
                <a:path extrusionOk="0" h="3347" w="5178">
                  <a:moveTo>
                    <a:pt x="484" y="1"/>
                  </a:moveTo>
                  <a:cubicBezTo>
                    <a:pt x="359" y="840"/>
                    <a:pt x="178" y="1656"/>
                    <a:pt x="48" y="2521"/>
                  </a:cubicBezTo>
                  <a:cubicBezTo>
                    <a:pt x="20" y="2740"/>
                    <a:pt x="4" y="2959"/>
                    <a:pt x="1" y="3178"/>
                  </a:cubicBezTo>
                  <a:cubicBezTo>
                    <a:pt x="165" y="3192"/>
                    <a:pt x="330" y="3196"/>
                    <a:pt x="494" y="3196"/>
                  </a:cubicBezTo>
                  <a:cubicBezTo>
                    <a:pt x="791" y="3196"/>
                    <a:pt x="1088" y="3182"/>
                    <a:pt x="1384" y="3182"/>
                  </a:cubicBezTo>
                  <a:cubicBezTo>
                    <a:pt x="1508" y="3182"/>
                    <a:pt x="1633" y="3184"/>
                    <a:pt x="1757" y="3192"/>
                  </a:cubicBezTo>
                  <a:cubicBezTo>
                    <a:pt x="1882" y="3199"/>
                    <a:pt x="2000" y="3219"/>
                    <a:pt x="2125" y="3225"/>
                  </a:cubicBezTo>
                  <a:cubicBezTo>
                    <a:pt x="3143" y="3237"/>
                    <a:pt x="4159" y="3292"/>
                    <a:pt x="5177" y="3346"/>
                  </a:cubicBezTo>
                  <a:cubicBezTo>
                    <a:pt x="5170" y="2948"/>
                    <a:pt x="5111" y="2559"/>
                    <a:pt x="5043" y="2153"/>
                  </a:cubicBezTo>
                  <a:cubicBezTo>
                    <a:pt x="5030" y="2075"/>
                    <a:pt x="5010" y="1997"/>
                    <a:pt x="4997" y="1917"/>
                  </a:cubicBezTo>
                  <a:cubicBezTo>
                    <a:pt x="4882" y="1258"/>
                    <a:pt x="4760" y="638"/>
                    <a:pt x="4634" y="1"/>
                  </a:cubicBezTo>
                  <a:close/>
                </a:path>
              </a:pathLst>
            </a:custGeom>
            <a:solidFill>
              <a:srgbClr val="CAF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5"/>
            <p:cNvSpPr/>
            <p:nvPr/>
          </p:nvSpPr>
          <p:spPr>
            <a:xfrm>
              <a:off x="2076573" y="1492261"/>
              <a:ext cx="197218" cy="852581"/>
            </a:xfrm>
            <a:custGeom>
              <a:rect b="b" l="l" r="r" t="t"/>
              <a:pathLst>
                <a:path extrusionOk="0" h="3359" w="777">
                  <a:moveTo>
                    <a:pt x="1" y="1"/>
                  </a:moveTo>
                  <a:cubicBezTo>
                    <a:pt x="127" y="638"/>
                    <a:pt x="249" y="1260"/>
                    <a:pt x="364" y="1917"/>
                  </a:cubicBezTo>
                  <a:cubicBezTo>
                    <a:pt x="377" y="1997"/>
                    <a:pt x="397" y="2075"/>
                    <a:pt x="410" y="2153"/>
                  </a:cubicBezTo>
                  <a:cubicBezTo>
                    <a:pt x="478" y="2559"/>
                    <a:pt x="537" y="2948"/>
                    <a:pt x="542" y="3346"/>
                  </a:cubicBezTo>
                  <a:lnTo>
                    <a:pt x="777" y="3358"/>
                  </a:lnTo>
                  <a:cubicBezTo>
                    <a:pt x="707" y="1324"/>
                    <a:pt x="183" y="1"/>
                    <a:pt x="183"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a:off x="833463" y="1492261"/>
              <a:ext cx="1445759" cy="2994822"/>
            </a:xfrm>
            <a:custGeom>
              <a:rect b="b" l="l" r="r" t="t"/>
              <a:pathLst>
                <a:path extrusionOk="0" h="11799" w="5696">
                  <a:moveTo>
                    <a:pt x="603" y="1"/>
                  </a:moveTo>
                  <a:cubicBezTo>
                    <a:pt x="603" y="1"/>
                    <a:pt x="0" y="1522"/>
                    <a:pt x="0" y="3807"/>
                  </a:cubicBezTo>
                  <a:cubicBezTo>
                    <a:pt x="0" y="5563"/>
                    <a:pt x="957" y="6296"/>
                    <a:pt x="2017" y="6540"/>
                  </a:cubicBezTo>
                  <a:cubicBezTo>
                    <a:pt x="2058" y="6669"/>
                    <a:pt x="2194" y="6883"/>
                    <a:pt x="2642" y="6935"/>
                  </a:cubicBezTo>
                  <a:lnTo>
                    <a:pt x="2642" y="10619"/>
                  </a:lnTo>
                  <a:cubicBezTo>
                    <a:pt x="2465" y="10666"/>
                    <a:pt x="2192" y="10792"/>
                    <a:pt x="1904" y="11133"/>
                  </a:cubicBezTo>
                  <a:cubicBezTo>
                    <a:pt x="792" y="11195"/>
                    <a:pt x="797" y="11798"/>
                    <a:pt x="797" y="11798"/>
                  </a:cubicBezTo>
                  <a:lnTo>
                    <a:pt x="4898" y="11798"/>
                  </a:lnTo>
                  <a:cubicBezTo>
                    <a:pt x="4898" y="11798"/>
                    <a:pt x="4905" y="11195"/>
                    <a:pt x="3790" y="11133"/>
                  </a:cubicBezTo>
                  <a:cubicBezTo>
                    <a:pt x="3502" y="10792"/>
                    <a:pt x="3231" y="10666"/>
                    <a:pt x="3052" y="10619"/>
                  </a:cubicBezTo>
                  <a:lnTo>
                    <a:pt x="3052" y="6935"/>
                  </a:lnTo>
                  <a:cubicBezTo>
                    <a:pt x="3502" y="6883"/>
                    <a:pt x="3637" y="6669"/>
                    <a:pt x="3679" y="6540"/>
                  </a:cubicBezTo>
                  <a:cubicBezTo>
                    <a:pt x="4739" y="6296"/>
                    <a:pt x="5696" y="5564"/>
                    <a:pt x="5696" y="3807"/>
                  </a:cubicBezTo>
                  <a:cubicBezTo>
                    <a:pt x="5696" y="3654"/>
                    <a:pt x="5692" y="3504"/>
                    <a:pt x="5687" y="3358"/>
                  </a:cubicBezTo>
                  <a:lnTo>
                    <a:pt x="5452" y="3346"/>
                  </a:lnTo>
                  <a:lnTo>
                    <a:pt x="5452" y="3346"/>
                  </a:lnTo>
                  <a:cubicBezTo>
                    <a:pt x="5452" y="3346"/>
                    <a:pt x="5452" y="3346"/>
                    <a:pt x="5452" y="3346"/>
                  </a:cubicBezTo>
                  <a:cubicBezTo>
                    <a:pt x="4436" y="3292"/>
                    <a:pt x="3418" y="3237"/>
                    <a:pt x="2402" y="3225"/>
                  </a:cubicBezTo>
                  <a:cubicBezTo>
                    <a:pt x="2275" y="3219"/>
                    <a:pt x="2159" y="3199"/>
                    <a:pt x="2032" y="3192"/>
                  </a:cubicBezTo>
                  <a:cubicBezTo>
                    <a:pt x="1906" y="3184"/>
                    <a:pt x="1779" y="3181"/>
                    <a:pt x="1652" y="3181"/>
                  </a:cubicBezTo>
                  <a:cubicBezTo>
                    <a:pt x="1355" y="3181"/>
                    <a:pt x="1058" y="3196"/>
                    <a:pt x="761" y="3196"/>
                  </a:cubicBezTo>
                  <a:cubicBezTo>
                    <a:pt x="600" y="3196"/>
                    <a:pt x="438" y="3192"/>
                    <a:pt x="276" y="3178"/>
                  </a:cubicBezTo>
                  <a:cubicBezTo>
                    <a:pt x="280" y="2959"/>
                    <a:pt x="295" y="2740"/>
                    <a:pt x="323" y="2521"/>
                  </a:cubicBezTo>
                  <a:cubicBezTo>
                    <a:pt x="453" y="1656"/>
                    <a:pt x="636" y="840"/>
                    <a:pt x="761"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5"/>
            <p:cNvSpPr/>
            <p:nvPr/>
          </p:nvSpPr>
          <p:spPr>
            <a:xfrm>
              <a:off x="739550" y="2144319"/>
              <a:ext cx="1671151" cy="956648"/>
            </a:xfrm>
            <a:custGeom>
              <a:rect b="b" l="l" r="r" t="t"/>
              <a:pathLst>
                <a:path extrusionOk="0" h="3769" w="6584">
                  <a:moveTo>
                    <a:pt x="681" y="1"/>
                  </a:moveTo>
                  <a:cubicBezTo>
                    <a:pt x="681" y="1"/>
                    <a:pt x="0" y="3768"/>
                    <a:pt x="3292" y="3768"/>
                  </a:cubicBezTo>
                  <a:cubicBezTo>
                    <a:pt x="6583" y="3768"/>
                    <a:pt x="5736" y="1"/>
                    <a:pt x="5736"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5"/>
            <p:cNvSpPr/>
            <p:nvPr/>
          </p:nvSpPr>
          <p:spPr>
            <a:xfrm>
              <a:off x="1120277" y="2204728"/>
              <a:ext cx="1197777" cy="835322"/>
            </a:xfrm>
            <a:custGeom>
              <a:rect b="b" l="l" r="r" t="t"/>
              <a:pathLst>
                <a:path extrusionOk="0" h="3291" w="4719">
                  <a:moveTo>
                    <a:pt x="3760" y="1"/>
                  </a:moveTo>
                  <a:lnTo>
                    <a:pt x="1" y="2064"/>
                  </a:lnTo>
                  <a:cubicBezTo>
                    <a:pt x="1" y="2064"/>
                    <a:pt x="641" y="3291"/>
                    <a:pt x="1866" y="3291"/>
                  </a:cubicBezTo>
                  <a:cubicBezTo>
                    <a:pt x="2161" y="3291"/>
                    <a:pt x="2490" y="3219"/>
                    <a:pt x="2853" y="3042"/>
                  </a:cubicBezTo>
                  <a:cubicBezTo>
                    <a:pt x="4718" y="2130"/>
                    <a:pt x="3760" y="1"/>
                    <a:pt x="3760"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5"/>
            <p:cNvSpPr/>
            <p:nvPr/>
          </p:nvSpPr>
          <p:spPr>
            <a:xfrm>
              <a:off x="1169772" y="2231632"/>
              <a:ext cx="1075943" cy="753592"/>
            </a:xfrm>
            <a:custGeom>
              <a:rect b="b" l="l" r="r" t="t"/>
              <a:pathLst>
                <a:path extrusionOk="0" h="2969" w="4239">
                  <a:moveTo>
                    <a:pt x="3370" y="1"/>
                  </a:moveTo>
                  <a:lnTo>
                    <a:pt x="0" y="1852"/>
                  </a:lnTo>
                  <a:cubicBezTo>
                    <a:pt x="0" y="1852"/>
                    <a:pt x="583" y="2968"/>
                    <a:pt x="1688" y="2968"/>
                  </a:cubicBezTo>
                  <a:cubicBezTo>
                    <a:pt x="1952" y="2968"/>
                    <a:pt x="2245" y="2905"/>
                    <a:pt x="2568" y="2747"/>
                  </a:cubicBezTo>
                  <a:cubicBezTo>
                    <a:pt x="4239" y="1929"/>
                    <a:pt x="3370" y="1"/>
                    <a:pt x="3370"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5"/>
            <p:cNvSpPr/>
            <p:nvPr/>
          </p:nvSpPr>
          <p:spPr>
            <a:xfrm>
              <a:off x="1571820" y="2512101"/>
              <a:ext cx="426671" cy="430225"/>
            </a:xfrm>
            <a:custGeom>
              <a:rect b="b" l="l" r="r" t="t"/>
              <a:pathLst>
                <a:path extrusionOk="0" h="1695" w="1681">
                  <a:moveTo>
                    <a:pt x="68" y="1"/>
                  </a:moveTo>
                  <a:cubicBezTo>
                    <a:pt x="58" y="1"/>
                    <a:pt x="50" y="2"/>
                    <a:pt x="44" y="6"/>
                  </a:cubicBezTo>
                  <a:cubicBezTo>
                    <a:pt x="13" y="51"/>
                    <a:pt x="0" y="106"/>
                    <a:pt x="13" y="160"/>
                  </a:cubicBezTo>
                  <a:cubicBezTo>
                    <a:pt x="28" y="261"/>
                    <a:pt x="119" y="839"/>
                    <a:pt x="193" y="1209"/>
                  </a:cubicBezTo>
                  <a:cubicBezTo>
                    <a:pt x="244" y="1460"/>
                    <a:pt x="296" y="1695"/>
                    <a:pt x="529" y="1695"/>
                  </a:cubicBezTo>
                  <a:cubicBezTo>
                    <a:pt x="641" y="1695"/>
                    <a:pt x="796" y="1640"/>
                    <a:pt x="1013" y="1506"/>
                  </a:cubicBezTo>
                  <a:cubicBezTo>
                    <a:pt x="1680" y="1093"/>
                    <a:pt x="1315" y="984"/>
                    <a:pt x="1060" y="721"/>
                  </a:cubicBezTo>
                  <a:cubicBezTo>
                    <a:pt x="818" y="475"/>
                    <a:pt x="233" y="1"/>
                    <a:pt x="6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p:nvPr/>
          </p:nvSpPr>
          <p:spPr>
            <a:xfrm>
              <a:off x="1296173" y="2528599"/>
              <a:ext cx="329458" cy="432002"/>
            </a:xfrm>
            <a:custGeom>
              <a:rect b="b" l="l" r="r" t="t"/>
              <a:pathLst>
                <a:path extrusionOk="0" h="1702" w="1298">
                  <a:moveTo>
                    <a:pt x="988" y="1"/>
                  </a:moveTo>
                  <a:cubicBezTo>
                    <a:pt x="962" y="1"/>
                    <a:pt x="934" y="25"/>
                    <a:pt x="908" y="45"/>
                  </a:cubicBezTo>
                  <a:cubicBezTo>
                    <a:pt x="859" y="78"/>
                    <a:pt x="569" y="338"/>
                    <a:pt x="284" y="703"/>
                  </a:cubicBezTo>
                  <a:cubicBezTo>
                    <a:pt x="1" y="1066"/>
                    <a:pt x="69" y="1205"/>
                    <a:pt x="175" y="1311"/>
                  </a:cubicBezTo>
                  <a:cubicBezTo>
                    <a:pt x="281" y="1417"/>
                    <a:pt x="465" y="1526"/>
                    <a:pt x="807" y="1660"/>
                  </a:cubicBezTo>
                  <a:cubicBezTo>
                    <a:pt x="882" y="1689"/>
                    <a:pt x="948" y="1702"/>
                    <a:pt x="1005" y="1702"/>
                  </a:cubicBezTo>
                  <a:cubicBezTo>
                    <a:pt x="1210" y="1702"/>
                    <a:pt x="1298" y="1540"/>
                    <a:pt x="1258" y="1375"/>
                  </a:cubicBezTo>
                  <a:cubicBezTo>
                    <a:pt x="1208" y="1163"/>
                    <a:pt x="1041" y="54"/>
                    <a:pt x="1041" y="54"/>
                  </a:cubicBezTo>
                  <a:cubicBezTo>
                    <a:pt x="1025" y="14"/>
                    <a:pt x="1007" y="1"/>
                    <a:pt x="98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5"/>
            <p:cNvSpPr/>
            <p:nvPr/>
          </p:nvSpPr>
          <p:spPr>
            <a:xfrm>
              <a:off x="1604055" y="2471490"/>
              <a:ext cx="468044" cy="296969"/>
            </a:xfrm>
            <a:custGeom>
              <a:rect b="b" l="l" r="r" t="t"/>
              <a:pathLst>
                <a:path extrusionOk="0" h="1170" w="1844">
                  <a:moveTo>
                    <a:pt x="342" y="0"/>
                  </a:moveTo>
                  <a:cubicBezTo>
                    <a:pt x="180" y="0"/>
                    <a:pt x="61" y="4"/>
                    <a:pt x="47" y="16"/>
                  </a:cubicBezTo>
                  <a:cubicBezTo>
                    <a:pt x="0" y="56"/>
                    <a:pt x="155" y="164"/>
                    <a:pt x="270" y="252"/>
                  </a:cubicBezTo>
                  <a:cubicBezTo>
                    <a:pt x="386" y="339"/>
                    <a:pt x="1060" y="918"/>
                    <a:pt x="1214" y="1065"/>
                  </a:cubicBezTo>
                  <a:cubicBezTo>
                    <a:pt x="1294" y="1139"/>
                    <a:pt x="1350" y="1169"/>
                    <a:pt x="1394" y="1169"/>
                  </a:cubicBezTo>
                  <a:cubicBezTo>
                    <a:pt x="1438" y="1169"/>
                    <a:pt x="1470" y="1141"/>
                    <a:pt x="1503" y="1098"/>
                  </a:cubicBezTo>
                  <a:cubicBezTo>
                    <a:pt x="1635" y="919"/>
                    <a:pt x="1723" y="713"/>
                    <a:pt x="1765" y="494"/>
                  </a:cubicBezTo>
                  <a:cubicBezTo>
                    <a:pt x="1844" y="70"/>
                    <a:pt x="1708" y="11"/>
                    <a:pt x="1565" y="11"/>
                  </a:cubicBezTo>
                  <a:cubicBezTo>
                    <a:pt x="1509" y="11"/>
                    <a:pt x="1453" y="20"/>
                    <a:pt x="1407" y="20"/>
                  </a:cubicBezTo>
                  <a:cubicBezTo>
                    <a:pt x="1404" y="20"/>
                    <a:pt x="1400" y="20"/>
                    <a:pt x="1397" y="20"/>
                  </a:cubicBezTo>
                  <a:cubicBezTo>
                    <a:pt x="1262" y="20"/>
                    <a:pt x="697" y="0"/>
                    <a:pt x="342"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5"/>
            <p:cNvSpPr/>
            <p:nvPr/>
          </p:nvSpPr>
          <p:spPr>
            <a:xfrm>
              <a:off x="1623345" y="2241024"/>
              <a:ext cx="430986" cy="217524"/>
            </a:xfrm>
            <a:custGeom>
              <a:rect b="b" l="l" r="r" t="t"/>
              <a:pathLst>
                <a:path extrusionOk="0" h="857" w="1698">
                  <a:moveTo>
                    <a:pt x="1521" y="0"/>
                  </a:moveTo>
                  <a:lnTo>
                    <a:pt x="1" y="834"/>
                  </a:lnTo>
                  <a:cubicBezTo>
                    <a:pt x="105" y="846"/>
                    <a:pt x="705" y="857"/>
                    <a:pt x="1119" y="857"/>
                  </a:cubicBezTo>
                  <a:cubicBezTo>
                    <a:pt x="1284" y="857"/>
                    <a:pt x="1419" y="855"/>
                    <a:pt x="1481" y="851"/>
                  </a:cubicBezTo>
                  <a:cubicBezTo>
                    <a:pt x="1698" y="839"/>
                    <a:pt x="1696" y="737"/>
                    <a:pt x="1682" y="551"/>
                  </a:cubicBezTo>
                  <a:cubicBezTo>
                    <a:pt x="1668" y="363"/>
                    <a:pt x="1521" y="0"/>
                    <a:pt x="1521"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5"/>
            <p:cNvSpPr/>
            <p:nvPr/>
          </p:nvSpPr>
          <p:spPr>
            <a:xfrm>
              <a:off x="1194900" y="2508547"/>
              <a:ext cx="326413" cy="276664"/>
            </a:xfrm>
            <a:custGeom>
              <a:rect b="b" l="l" r="r" t="t"/>
              <a:pathLst>
                <a:path extrusionOk="0" h="1090" w="1286">
                  <a:moveTo>
                    <a:pt x="1286" y="1"/>
                  </a:moveTo>
                  <a:lnTo>
                    <a:pt x="0" y="707"/>
                  </a:lnTo>
                  <a:cubicBezTo>
                    <a:pt x="0" y="707"/>
                    <a:pt x="122" y="949"/>
                    <a:pt x="216" y="1050"/>
                  </a:cubicBezTo>
                  <a:cubicBezTo>
                    <a:pt x="242" y="1078"/>
                    <a:pt x="268" y="1090"/>
                    <a:pt x="294" y="1090"/>
                  </a:cubicBezTo>
                  <a:cubicBezTo>
                    <a:pt x="357" y="1090"/>
                    <a:pt x="416" y="1018"/>
                    <a:pt x="466" y="956"/>
                  </a:cubicBezTo>
                  <a:cubicBezTo>
                    <a:pt x="534" y="869"/>
                    <a:pt x="1286" y="1"/>
                    <a:pt x="1286"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p:nvPr/>
          </p:nvSpPr>
          <p:spPr>
            <a:xfrm>
              <a:off x="1611162" y="2576824"/>
              <a:ext cx="154069" cy="138078"/>
            </a:xfrm>
            <a:custGeom>
              <a:rect b="b" l="l" r="r" t="t"/>
              <a:pathLst>
                <a:path extrusionOk="0" h="544" w="607">
                  <a:moveTo>
                    <a:pt x="49" y="1"/>
                  </a:moveTo>
                  <a:cubicBezTo>
                    <a:pt x="49" y="1"/>
                    <a:pt x="0" y="543"/>
                    <a:pt x="284" y="543"/>
                  </a:cubicBezTo>
                  <a:cubicBezTo>
                    <a:pt x="290" y="543"/>
                    <a:pt x="296" y="543"/>
                    <a:pt x="302" y="543"/>
                  </a:cubicBezTo>
                  <a:cubicBezTo>
                    <a:pt x="606" y="517"/>
                    <a:pt x="591" y="108"/>
                    <a:pt x="49"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5"/>
            <p:cNvSpPr/>
            <p:nvPr/>
          </p:nvSpPr>
          <p:spPr>
            <a:xfrm>
              <a:off x="1708374" y="2501441"/>
              <a:ext cx="177166" cy="107112"/>
            </a:xfrm>
            <a:custGeom>
              <a:rect b="b" l="l" r="r" t="t"/>
              <a:pathLst>
                <a:path extrusionOk="0" h="422" w="698">
                  <a:moveTo>
                    <a:pt x="305" y="0"/>
                  </a:moveTo>
                  <a:cubicBezTo>
                    <a:pt x="219" y="0"/>
                    <a:pt x="117" y="20"/>
                    <a:pt x="1" y="68"/>
                  </a:cubicBezTo>
                  <a:cubicBezTo>
                    <a:pt x="1" y="68"/>
                    <a:pt x="193" y="421"/>
                    <a:pt x="397" y="421"/>
                  </a:cubicBezTo>
                  <a:cubicBezTo>
                    <a:pt x="436" y="421"/>
                    <a:pt x="475" y="408"/>
                    <a:pt x="513" y="378"/>
                  </a:cubicBezTo>
                  <a:cubicBezTo>
                    <a:pt x="697" y="231"/>
                    <a:pt x="596" y="0"/>
                    <a:pt x="305" y="0"/>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5"/>
            <p:cNvSpPr/>
            <p:nvPr/>
          </p:nvSpPr>
          <p:spPr>
            <a:xfrm>
              <a:off x="1320540" y="2487988"/>
              <a:ext cx="106097" cy="106351"/>
            </a:xfrm>
            <a:custGeom>
              <a:rect b="b" l="l" r="r" t="t"/>
              <a:pathLst>
                <a:path extrusionOk="0" h="419" w="418">
                  <a:moveTo>
                    <a:pt x="210" y="69"/>
                  </a:moveTo>
                  <a:cubicBezTo>
                    <a:pt x="278" y="69"/>
                    <a:pt x="327" y="157"/>
                    <a:pt x="332" y="217"/>
                  </a:cubicBezTo>
                  <a:cubicBezTo>
                    <a:pt x="336" y="292"/>
                    <a:pt x="277" y="354"/>
                    <a:pt x="200" y="354"/>
                  </a:cubicBezTo>
                  <a:cubicBezTo>
                    <a:pt x="129" y="351"/>
                    <a:pt x="77" y="278"/>
                    <a:pt x="80" y="210"/>
                  </a:cubicBezTo>
                  <a:cubicBezTo>
                    <a:pt x="82" y="142"/>
                    <a:pt x="138" y="88"/>
                    <a:pt x="200" y="69"/>
                  </a:cubicBezTo>
                  <a:cubicBezTo>
                    <a:pt x="203" y="69"/>
                    <a:pt x="206" y="69"/>
                    <a:pt x="210" y="69"/>
                  </a:cubicBezTo>
                  <a:close/>
                  <a:moveTo>
                    <a:pt x="214" y="0"/>
                  </a:moveTo>
                  <a:cubicBezTo>
                    <a:pt x="211" y="0"/>
                    <a:pt x="208" y="1"/>
                    <a:pt x="205" y="2"/>
                  </a:cubicBezTo>
                  <a:cubicBezTo>
                    <a:pt x="200" y="2"/>
                    <a:pt x="195" y="3"/>
                    <a:pt x="190" y="3"/>
                  </a:cubicBezTo>
                  <a:cubicBezTo>
                    <a:pt x="181" y="5"/>
                    <a:pt x="174" y="7"/>
                    <a:pt x="167" y="10"/>
                  </a:cubicBezTo>
                  <a:cubicBezTo>
                    <a:pt x="164" y="10"/>
                    <a:pt x="162" y="12"/>
                    <a:pt x="158" y="14"/>
                  </a:cubicBezTo>
                  <a:cubicBezTo>
                    <a:pt x="94" y="40"/>
                    <a:pt x="46" y="92"/>
                    <a:pt x="23" y="156"/>
                  </a:cubicBezTo>
                  <a:cubicBezTo>
                    <a:pt x="0" y="238"/>
                    <a:pt x="26" y="325"/>
                    <a:pt x="92" y="379"/>
                  </a:cubicBezTo>
                  <a:cubicBezTo>
                    <a:pt x="125" y="405"/>
                    <a:pt x="166" y="419"/>
                    <a:pt x="207" y="419"/>
                  </a:cubicBezTo>
                  <a:cubicBezTo>
                    <a:pt x="246" y="419"/>
                    <a:pt x="284" y="407"/>
                    <a:pt x="317" y="382"/>
                  </a:cubicBezTo>
                  <a:cubicBezTo>
                    <a:pt x="389" y="330"/>
                    <a:pt x="417" y="236"/>
                    <a:pt x="384" y="154"/>
                  </a:cubicBezTo>
                  <a:cubicBezTo>
                    <a:pt x="360" y="85"/>
                    <a:pt x="299" y="12"/>
                    <a:pt x="224" y="3"/>
                  </a:cubicBezTo>
                  <a:cubicBezTo>
                    <a:pt x="221" y="1"/>
                    <a:pt x="218" y="0"/>
                    <a:pt x="214"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5"/>
            <p:cNvSpPr/>
            <p:nvPr/>
          </p:nvSpPr>
          <p:spPr>
            <a:xfrm>
              <a:off x="1361912" y="2378847"/>
              <a:ext cx="66501" cy="62694"/>
            </a:xfrm>
            <a:custGeom>
              <a:rect b="b" l="l" r="r" t="t"/>
              <a:pathLst>
                <a:path extrusionOk="0" h="247" w="262">
                  <a:moveTo>
                    <a:pt x="138" y="65"/>
                  </a:moveTo>
                  <a:cubicBezTo>
                    <a:pt x="139" y="65"/>
                    <a:pt x="140" y="65"/>
                    <a:pt x="141" y="65"/>
                  </a:cubicBezTo>
                  <a:cubicBezTo>
                    <a:pt x="202" y="80"/>
                    <a:pt x="204" y="178"/>
                    <a:pt x="136" y="178"/>
                  </a:cubicBezTo>
                  <a:cubicBezTo>
                    <a:pt x="134" y="178"/>
                    <a:pt x="132" y="178"/>
                    <a:pt x="129" y="178"/>
                  </a:cubicBezTo>
                  <a:lnTo>
                    <a:pt x="127" y="178"/>
                  </a:lnTo>
                  <a:cubicBezTo>
                    <a:pt x="98" y="178"/>
                    <a:pt x="74" y="155"/>
                    <a:pt x="74" y="126"/>
                  </a:cubicBezTo>
                  <a:cubicBezTo>
                    <a:pt x="75" y="91"/>
                    <a:pt x="103" y="65"/>
                    <a:pt x="138" y="65"/>
                  </a:cubicBezTo>
                  <a:close/>
                  <a:moveTo>
                    <a:pt x="140" y="1"/>
                  </a:moveTo>
                  <a:cubicBezTo>
                    <a:pt x="72" y="1"/>
                    <a:pt x="14" y="52"/>
                    <a:pt x="8" y="119"/>
                  </a:cubicBezTo>
                  <a:cubicBezTo>
                    <a:pt x="1" y="187"/>
                    <a:pt x="56" y="239"/>
                    <a:pt x="121" y="246"/>
                  </a:cubicBezTo>
                  <a:cubicBezTo>
                    <a:pt x="126" y="246"/>
                    <a:pt x="131" y="247"/>
                    <a:pt x="136" y="247"/>
                  </a:cubicBezTo>
                  <a:cubicBezTo>
                    <a:pt x="196" y="247"/>
                    <a:pt x="246" y="202"/>
                    <a:pt x="253" y="143"/>
                  </a:cubicBezTo>
                  <a:cubicBezTo>
                    <a:pt x="261" y="77"/>
                    <a:pt x="218" y="16"/>
                    <a:pt x="155" y="1"/>
                  </a:cubicBezTo>
                  <a:lnTo>
                    <a:pt x="147" y="1"/>
                  </a:lnTo>
                  <a:cubicBezTo>
                    <a:pt x="144" y="1"/>
                    <a:pt x="142" y="1"/>
                    <a:pt x="140" y="1"/>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5"/>
            <p:cNvSpPr/>
            <p:nvPr/>
          </p:nvSpPr>
          <p:spPr>
            <a:xfrm>
              <a:off x="1078144" y="2315900"/>
              <a:ext cx="159399" cy="160414"/>
            </a:xfrm>
            <a:custGeom>
              <a:rect b="b" l="l" r="r" t="t"/>
              <a:pathLst>
                <a:path extrusionOk="0" h="632" w="628">
                  <a:moveTo>
                    <a:pt x="318" y="69"/>
                  </a:moveTo>
                  <a:cubicBezTo>
                    <a:pt x="346" y="69"/>
                    <a:pt x="375" y="72"/>
                    <a:pt x="401" y="79"/>
                  </a:cubicBezTo>
                  <a:cubicBezTo>
                    <a:pt x="453" y="94"/>
                    <a:pt x="493" y="132"/>
                    <a:pt x="512" y="181"/>
                  </a:cubicBezTo>
                  <a:cubicBezTo>
                    <a:pt x="556" y="277"/>
                    <a:pt x="552" y="402"/>
                    <a:pt x="485" y="485"/>
                  </a:cubicBezTo>
                  <a:cubicBezTo>
                    <a:pt x="443" y="536"/>
                    <a:pt x="378" y="568"/>
                    <a:pt x="313" y="568"/>
                  </a:cubicBezTo>
                  <a:cubicBezTo>
                    <a:pt x="285" y="568"/>
                    <a:pt x="256" y="561"/>
                    <a:pt x="229" y="548"/>
                  </a:cubicBezTo>
                  <a:cubicBezTo>
                    <a:pt x="139" y="496"/>
                    <a:pt x="82" y="402"/>
                    <a:pt x="78" y="299"/>
                  </a:cubicBezTo>
                  <a:cubicBezTo>
                    <a:pt x="76" y="181"/>
                    <a:pt x="179" y="119"/>
                    <a:pt x="271" y="72"/>
                  </a:cubicBezTo>
                  <a:cubicBezTo>
                    <a:pt x="287" y="70"/>
                    <a:pt x="302" y="69"/>
                    <a:pt x="318" y="69"/>
                  </a:cubicBezTo>
                  <a:close/>
                  <a:moveTo>
                    <a:pt x="274" y="0"/>
                  </a:moveTo>
                  <a:cubicBezTo>
                    <a:pt x="268" y="0"/>
                    <a:pt x="263" y="1"/>
                    <a:pt x="259" y="4"/>
                  </a:cubicBezTo>
                  <a:lnTo>
                    <a:pt x="254" y="7"/>
                  </a:lnTo>
                  <a:lnTo>
                    <a:pt x="245" y="7"/>
                  </a:lnTo>
                  <a:cubicBezTo>
                    <a:pt x="235" y="7"/>
                    <a:pt x="224" y="14"/>
                    <a:pt x="219" y="25"/>
                  </a:cubicBezTo>
                  <a:cubicBezTo>
                    <a:pt x="123" y="77"/>
                    <a:pt x="30" y="145"/>
                    <a:pt x="16" y="261"/>
                  </a:cubicBezTo>
                  <a:cubicBezTo>
                    <a:pt x="0" y="386"/>
                    <a:pt x="71" y="523"/>
                    <a:pt x="175" y="591"/>
                  </a:cubicBezTo>
                  <a:cubicBezTo>
                    <a:pt x="218" y="619"/>
                    <a:pt x="266" y="632"/>
                    <a:pt x="313" y="632"/>
                  </a:cubicBezTo>
                  <a:cubicBezTo>
                    <a:pt x="381" y="632"/>
                    <a:pt x="448" y="606"/>
                    <a:pt x="502" y="560"/>
                  </a:cubicBezTo>
                  <a:cubicBezTo>
                    <a:pt x="603" y="473"/>
                    <a:pt x="627" y="324"/>
                    <a:pt x="589" y="200"/>
                  </a:cubicBezTo>
                  <a:cubicBezTo>
                    <a:pt x="568" y="132"/>
                    <a:pt x="530" y="66"/>
                    <a:pt x="466" y="33"/>
                  </a:cubicBezTo>
                  <a:cubicBezTo>
                    <a:pt x="420" y="12"/>
                    <a:pt x="371" y="3"/>
                    <a:pt x="322" y="3"/>
                  </a:cubicBezTo>
                  <a:cubicBezTo>
                    <a:pt x="311" y="3"/>
                    <a:pt x="300" y="3"/>
                    <a:pt x="288" y="4"/>
                  </a:cubicBezTo>
                  <a:cubicBezTo>
                    <a:pt x="284" y="1"/>
                    <a:pt x="279" y="0"/>
                    <a:pt x="274"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5"/>
            <p:cNvSpPr/>
            <p:nvPr/>
          </p:nvSpPr>
          <p:spPr>
            <a:xfrm>
              <a:off x="1572328" y="2329098"/>
              <a:ext cx="75638" cy="67770"/>
            </a:xfrm>
            <a:custGeom>
              <a:rect b="b" l="l" r="r" t="t"/>
              <a:pathLst>
                <a:path extrusionOk="0" h="267" w="298">
                  <a:moveTo>
                    <a:pt x="145" y="66"/>
                  </a:moveTo>
                  <a:cubicBezTo>
                    <a:pt x="173" y="66"/>
                    <a:pt x="200" y="82"/>
                    <a:pt x="210" y="108"/>
                  </a:cubicBezTo>
                  <a:cubicBezTo>
                    <a:pt x="223" y="143"/>
                    <a:pt x="209" y="179"/>
                    <a:pt x="177" y="197"/>
                  </a:cubicBezTo>
                  <a:cubicBezTo>
                    <a:pt x="171" y="199"/>
                    <a:pt x="164" y="200"/>
                    <a:pt x="157" y="200"/>
                  </a:cubicBezTo>
                  <a:cubicBezTo>
                    <a:pt x="124" y="200"/>
                    <a:pt x="96" y="174"/>
                    <a:pt x="97" y="140"/>
                  </a:cubicBezTo>
                  <a:cubicBezTo>
                    <a:pt x="97" y="131"/>
                    <a:pt x="94" y="124"/>
                    <a:pt x="89" y="117"/>
                  </a:cubicBezTo>
                  <a:cubicBezTo>
                    <a:pt x="91" y="96"/>
                    <a:pt x="103" y="79"/>
                    <a:pt x="122" y="70"/>
                  </a:cubicBezTo>
                  <a:cubicBezTo>
                    <a:pt x="129" y="67"/>
                    <a:pt x="137" y="66"/>
                    <a:pt x="145" y="66"/>
                  </a:cubicBezTo>
                  <a:close/>
                  <a:moveTo>
                    <a:pt x="146" y="0"/>
                  </a:moveTo>
                  <a:cubicBezTo>
                    <a:pt x="130" y="0"/>
                    <a:pt x="113" y="3"/>
                    <a:pt x="97" y="9"/>
                  </a:cubicBezTo>
                  <a:cubicBezTo>
                    <a:pt x="26" y="41"/>
                    <a:pt x="0" y="127"/>
                    <a:pt x="42" y="193"/>
                  </a:cubicBezTo>
                  <a:lnTo>
                    <a:pt x="44" y="197"/>
                  </a:lnTo>
                  <a:cubicBezTo>
                    <a:pt x="65" y="240"/>
                    <a:pt x="111" y="266"/>
                    <a:pt x="158" y="266"/>
                  </a:cubicBezTo>
                  <a:cubicBezTo>
                    <a:pt x="168" y="266"/>
                    <a:pt x="178" y="265"/>
                    <a:pt x="188" y="263"/>
                  </a:cubicBezTo>
                  <a:cubicBezTo>
                    <a:pt x="259" y="239"/>
                    <a:pt x="297" y="162"/>
                    <a:pt x="275" y="91"/>
                  </a:cubicBezTo>
                  <a:cubicBezTo>
                    <a:pt x="254" y="36"/>
                    <a:pt x="202" y="0"/>
                    <a:pt x="146"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5"/>
            <p:cNvSpPr/>
            <p:nvPr/>
          </p:nvSpPr>
          <p:spPr>
            <a:xfrm>
              <a:off x="1429936" y="2221480"/>
              <a:ext cx="109904" cy="93152"/>
            </a:xfrm>
            <a:custGeom>
              <a:rect b="b" l="l" r="r" t="t"/>
              <a:pathLst>
                <a:path extrusionOk="0" h="367" w="433">
                  <a:moveTo>
                    <a:pt x="238" y="66"/>
                  </a:moveTo>
                  <a:cubicBezTo>
                    <a:pt x="296" y="66"/>
                    <a:pt x="346" y="110"/>
                    <a:pt x="358" y="168"/>
                  </a:cubicBezTo>
                  <a:cubicBezTo>
                    <a:pt x="363" y="234"/>
                    <a:pt x="316" y="293"/>
                    <a:pt x="250" y="301"/>
                  </a:cubicBezTo>
                  <a:cubicBezTo>
                    <a:pt x="246" y="302"/>
                    <a:pt x="241" y="302"/>
                    <a:pt x="237" y="302"/>
                  </a:cubicBezTo>
                  <a:cubicBezTo>
                    <a:pt x="93" y="302"/>
                    <a:pt x="76" y="80"/>
                    <a:pt x="228" y="67"/>
                  </a:cubicBezTo>
                  <a:cubicBezTo>
                    <a:pt x="231" y="67"/>
                    <a:pt x="234" y="66"/>
                    <a:pt x="238" y="66"/>
                  </a:cubicBezTo>
                  <a:close/>
                  <a:moveTo>
                    <a:pt x="234" y="1"/>
                  </a:moveTo>
                  <a:cubicBezTo>
                    <a:pt x="231" y="1"/>
                    <a:pt x="228" y="1"/>
                    <a:pt x="224" y="1"/>
                  </a:cubicBezTo>
                  <a:lnTo>
                    <a:pt x="216" y="1"/>
                  </a:lnTo>
                  <a:cubicBezTo>
                    <a:pt x="56" y="22"/>
                    <a:pt x="0" y="225"/>
                    <a:pt x="125" y="326"/>
                  </a:cubicBezTo>
                  <a:cubicBezTo>
                    <a:pt x="160" y="354"/>
                    <a:pt x="200" y="367"/>
                    <a:pt x="239" y="367"/>
                  </a:cubicBezTo>
                  <a:cubicBezTo>
                    <a:pt x="339" y="367"/>
                    <a:pt x="432" y="284"/>
                    <a:pt x="422" y="168"/>
                  </a:cubicBezTo>
                  <a:cubicBezTo>
                    <a:pt x="412" y="72"/>
                    <a:pt x="331" y="1"/>
                    <a:pt x="234" y="1"/>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
            <p:cNvSpPr/>
            <p:nvPr/>
          </p:nvSpPr>
          <p:spPr>
            <a:xfrm>
              <a:off x="1788835" y="2226048"/>
              <a:ext cx="84268" cy="85284"/>
            </a:xfrm>
            <a:custGeom>
              <a:rect b="b" l="l" r="r" t="t"/>
              <a:pathLst>
                <a:path extrusionOk="0" h="336" w="332">
                  <a:moveTo>
                    <a:pt x="130" y="77"/>
                  </a:moveTo>
                  <a:cubicBezTo>
                    <a:pt x="136" y="88"/>
                    <a:pt x="147" y="96"/>
                    <a:pt x="161" y="96"/>
                  </a:cubicBezTo>
                  <a:cubicBezTo>
                    <a:pt x="163" y="96"/>
                    <a:pt x="166" y="96"/>
                    <a:pt x="169" y="96"/>
                  </a:cubicBezTo>
                  <a:cubicBezTo>
                    <a:pt x="171" y="95"/>
                    <a:pt x="174" y="95"/>
                    <a:pt x="177" y="95"/>
                  </a:cubicBezTo>
                  <a:cubicBezTo>
                    <a:pt x="229" y="95"/>
                    <a:pt x="271" y="142"/>
                    <a:pt x="264" y="195"/>
                  </a:cubicBezTo>
                  <a:cubicBezTo>
                    <a:pt x="251" y="238"/>
                    <a:pt x="211" y="268"/>
                    <a:pt x="166" y="268"/>
                  </a:cubicBezTo>
                  <a:cubicBezTo>
                    <a:pt x="162" y="268"/>
                    <a:pt x="158" y="268"/>
                    <a:pt x="155" y="268"/>
                  </a:cubicBezTo>
                  <a:cubicBezTo>
                    <a:pt x="104" y="259"/>
                    <a:pt x="68" y="216"/>
                    <a:pt x="68" y="165"/>
                  </a:cubicBezTo>
                  <a:cubicBezTo>
                    <a:pt x="70" y="125"/>
                    <a:pt x="94" y="90"/>
                    <a:pt x="130" y="77"/>
                  </a:cubicBezTo>
                  <a:close/>
                  <a:moveTo>
                    <a:pt x="176" y="0"/>
                  </a:moveTo>
                  <a:cubicBezTo>
                    <a:pt x="87" y="0"/>
                    <a:pt x="0" y="76"/>
                    <a:pt x="4" y="169"/>
                  </a:cubicBezTo>
                  <a:cubicBezTo>
                    <a:pt x="5" y="257"/>
                    <a:pt x="75" y="330"/>
                    <a:pt x="163" y="335"/>
                  </a:cubicBezTo>
                  <a:cubicBezTo>
                    <a:pt x="245" y="335"/>
                    <a:pt x="328" y="269"/>
                    <a:pt x="330" y="186"/>
                  </a:cubicBezTo>
                  <a:cubicBezTo>
                    <a:pt x="332" y="113"/>
                    <a:pt x="281" y="51"/>
                    <a:pt x="212" y="35"/>
                  </a:cubicBezTo>
                  <a:cubicBezTo>
                    <a:pt x="212" y="16"/>
                    <a:pt x="198" y="0"/>
                    <a:pt x="179" y="0"/>
                  </a:cubicBezTo>
                  <a:cubicBezTo>
                    <a:pt x="178" y="0"/>
                    <a:pt x="177" y="0"/>
                    <a:pt x="176"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5"/>
            <p:cNvSpPr/>
            <p:nvPr/>
          </p:nvSpPr>
          <p:spPr>
            <a:xfrm>
              <a:off x="1393640" y="3208069"/>
              <a:ext cx="329966" cy="56348"/>
            </a:xfrm>
            <a:custGeom>
              <a:rect b="b" l="l" r="r" t="t"/>
              <a:pathLst>
                <a:path extrusionOk="0" h="222" w="1300">
                  <a:moveTo>
                    <a:pt x="1252" y="0"/>
                  </a:moveTo>
                  <a:cubicBezTo>
                    <a:pt x="1245" y="0"/>
                    <a:pt x="1237" y="3"/>
                    <a:pt x="1231" y="10"/>
                  </a:cubicBezTo>
                  <a:cubicBezTo>
                    <a:pt x="1086" y="142"/>
                    <a:pt x="873" y="145"/>
                    <a:pt x="689" y="152"/>
                  </a:cubicBezTo>
                  <a:cubicBezTo>
                    <a:pt x="647" y="154"/>
                    <a:pt x="604" y="156"/>
                    <a:pt x="561" y="156"/>
                  </a:cubicBezTo>
                  <a:cubicBezTo>
                    <a:pt x="386" y="156"/>
                    <a:pt x="208" y="131"/>
                    <a:pt x="72" y="17"/>
                  </a:cubicBezTo>
                  <a:cubicBezTo>
                    <a:pt x="65" y="11"/>
                    <a:pt x="58" y="8"/>
                    <a:pt x="50" y="8"/>
                  </a:cubicBezTo>
                  <a:cubicBezTo>
                    <a:pt x="24" y="8"/>
                    <a:pt x="1" y="41"/>
                    <a:pt x="27" y="62"/>
                  </a:cubicBezTo>
                  <a:cubicBezTo>
                    <a:pt x="180" y="192"/>
                    <a:pt x="377" y="221"/>
                    <a:pt x="572" y="221"/>
                  </a:cubicBezTo>
                  <a:cubicBezTo>
                    <a:pt x="611" y="221"/>
                    <a:pt x="650" y="220"/>
                    <a:pt x="689" y="218"/>
                  </a:cubicBezTo>
                  <a:cubicBezTo>
                    <a:pt x="892" y="209"/>
                    <a:pt x="1118" y="201"/>
                    <a:pt x="1276" y="55"/>
                  </a:cubicBezTo>
                  <a:cubicBezTo>
                    <a:pt x="1300" y="33"/>
                    <a:pt x="1277" y="0"/>
                    <a:pt x="1252"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p:nvPr/>
          </p:nvSpPr>
          <p:spPr>
            <a:xfrm>
              <a:off x="1493135" y="4170039"/>
              <a:ext cx="122341" cy="17006"/>
            </a:xfrm>
            <a:custGeom>
              <a:rect b="b" l="l" r="r" t="t"/>
              <a:pathLst>
                <a:path extrusionOk="0" h="67" w="482">
                  <a:moveTo>
                    <a:pt x="38" y="1"/>
                  </a:moveTo>
                  <a:cubicBezTo>
                    <a:pt x="0" y="6"/>
                    <a:pt x="0" y="62"/>
                    <a:pt x="38" y="67"/>
                  </a:cubicBezTo>
                  <a:lnTo>
                    <a:pt x="443" y="67"/>
                  </a:lnTo>
                  <a:cubicBezTo>
                    <a:pt x="481" y="62"/>
                    <a:pt x="481" y="6"/>
                    <a:pt x="443"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a:off x="1313686" y="4300755"/>
              <a:ext cx="489873" cy="17006"/>
            </a:xfrm>
            <a:custGeom>
              <a:rect b="b" l="l" r="r" t="t"/>
              <a:pathLst>
                <a:path extrusionOk="0" h="67" w="1930">
                  <a:moveTo>
                    <a:pt x="38" y="0"/>
                  </a:moveTo>
                  <a:cubicBezTo>
                    <a:pt x="0" y="7"/>
                    <a:pt x="0" y="59"/>
                    <a:pt x="38" y="66"/>
                  </a:cubicBezTo>
                  <a:lnTo>
                    <a:pt x="1893" y="66"/>
                  </a:lnTo>
                  <a:cubicBezTo>
                    <a:pt x="1930" y="59"/>
                    <a:pt x="1930" y="7"/>
                    <a:pt x="1893"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a:off x="882196" y="1490484"/>
              <a:ext cx="1360983" cy="1618356"/>
            </a:xfrm>
            <a:custGeom>
              <a:rect b="b" l="l" r="r" t="t"/>
              <a:pathLst>
                <a:path extrusionOk="0" h="6376" w="5362">
                  <a:moveTo>
                    <a:pt x="539" y="1"/>
                  </a:moveTo>
                  <a:cubicBezTo>
                    <a:pt x="536" y="25"/>
                    <a:pt x="79" y="2460"/>
                    <a:pt x="27" y="3178"/>
                  </a:cubicBezTo>
                  <a:cubicBezTo>
                    <a:pt x="1" y="3544"/>
                    <a:pt x="23" y="3913"/>
                    <a:pt x="91" y="4274"/>
                  </a:cubicBezTo>
                  <a:cubicBezTo>
                    <a:pt x="201" y="4821"/>
                    <a:pt x="416" y="5271"/>
                    <a:pt x="734" y="5613"/>
                  </a:cubicBezTo>
                  <a:cubicBezTo>
                    <a:pt x="1205" y="6120"/>
                    <a:pt x="1892" y="6375"/>
                    <a:pt x="2777" y="6375"/>
                  </a:cubicBezTo>
                  <a:cubicBezTo>
                    <a:pt x="3551" y="6375"/>
                    <a:pt x="4164" y="6141"/>
                    <a:pt x="4595" y="5679"/>
                  </a:cubicBezTo>
                  <a:cubicBezTo>
                    <a:pt x="5361" y="4856"/>
                    <a:pt x="5332" y="3556"/>
                    <a:pt x="5304" y="3178"/>
                  </a:cubicBezTo>
                  <a:cubicBezTo>
                    <a:pt x="5252" y="2460"/>
                    <a:pt x="4767" y="25"/>
                    <a:pt x="4760" y="1"/>
                  </a:cubicBezTo>
                  <a:lnTo>
                    <a:pt x="4696" y="13"/>
                  </a:lnTo>
                  <a:cubicBezTo>
                    <a:pt x="4701" y="39"/>
                    <a:pt x="5186" y="2469"/>
                    <a:pt x="5236" y="3183"/>
                  </a:cubicBezTo>
                  <a:cubicBezTo>
                    <a:pt x="5346" y="4654"/>
                    <a:pt x="4738" y="5431"/>
                    <a:pt x="4548" y="5634"/>
                  </a:cubicBezTo>
                  <a:cubicBezTo>
                    <a:pt x="4130" y="6082"/>
                    <a:pt x="3534" y="6311"/>
                    <a:pt x="2778" y="6311"/>
                  </a:cubicBezTo>
                  <a:cubicBezTo>
                    <a:pt x="1912" y="6311"/>
                    <a:pt x="1241" y="6061"/>
                    <a:pt x="782" y="5568"/>
                  </a:cubicBezTo>
                  <a:cubicBezTo>
                    <a:pt x="473" y="5236"/>
                    <a:pt x="265" y="4797"/>
                    <a:pt x="157" y="4262"/>
                  </a:cubicBezTo>
                  <a:cubicBezTo>
                    <a:pt x="89" y="3906"/>
                    <a:pt x="69" y="3544"/>
                    <a:pt x="93" y="3183"/>
                  </a:cubicBezTo>
                  <a:cubicBezTo>
                    <a:pt x="145" y="2469"/>
                    <a:pt x="600" y="37"/>
                    <a:pt x="605" y="13"/>
                  </a:cubicBezTo>
                  <a:lnTo>
                    <a:pt x="539" y="1"/>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6"/>
          <p:cNvSpPr txBox="1"/>
          <p:nvPr>
            <p:ph type="title"/>
          </p:nvPr>
        </p:nvSpPr>
        <p:spPr>
          <a:xfrm>
            <a:off x="1454825" y="825075"/>
            <a:ext cx="53205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Arquitectura </a:t>
            </a:r>
            <a:endParaRPr/>
          </a:p>
          <a:p>
            <a:pPr indent="0" lvl="0" marL="0" rtl="0" algn="l">
              <a:spcBef>
                <a:spcPts val="0"/>
              </a:spcBef>
              <a:spcAft>
                <a:spcPts val="0"/>
              </a:spcAft>
              <a:buNone/>
            </a:pPr>
            <a:r>
              <a:rPr lang="en"/>
              <a:t>y tecnologías</a:t>
            </a:r>
            <a:endParaRPr/>
          </a:p>
        </p:txBody>
      </p:sp>
      <p:sp>
        <p:nvSpPr>
          <p:cNvPr id="151" name="Google Shape;151;p16"/>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52" name="Google Shape;152;p16"/>
          <p:cNvPicPr preferRelativeResize="0"/>
          <p:nvPr/>
        </p:nvPicPr>
        <p:blipFill>
          <a:blip r:embed="rId3">
            <a:alphaModFix/>
          </a:blip>
          <a:stretch>
            <a:fillRect/>
          </a:stretch>
        </p:blipFill>
        <p:spPr>
          <a:xfrm>
            <a:off x="450350" y="1544225"/>
            <a:ext cx="5734050" cy="3343275"/>
          </a:xfrm>
          <a:prstGeom prst="rect">
            <a:avLst/>
          </a:prstGeom>
          <a:noFill/>
          <a:ln>
            <a:noFill/>
          </a:ln>
        </p:spPr>
      </p:pic>
      <p:pic>
        <p:nvPicPr>
          <p:cNvPr id="153" name="Google Shape;153;p16"/>
          <p:cNvPicPr preferRelativeResize="0"/>
          <p:nvPr/>
        </p:nvPicPr>
        <p:blipFill rotWithShape="1">
          <a:blip r:embed="rId4">
            <a:alphaModFix/>
          </a:blip>
          <a:srcRect b="16149" l="15581" r="14326" t="0"/>
          <a:stretch/>
        </p:blipFill>
        <p:spPr>
          <a:xfrm>
            <a:off x="6436200" y="220725"/>
            <a:ext cx="2403001" cy="43131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idx="12" type="sldNum"/>
          </p:nvPr>
        </p:nvSpPr>
        <p:spPr>
          <a:xfrm>
            <a:off x="8229600" y="4533850"/>
            <a:ext cx="609600" cy="609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59" name="Google Shape;159;p17"/>
          <p:cNvPicPr preferRelativeResize="0"/>
          <p:nvPr/>
        </p:nvPicPr>
        <p:blipFill rotWithShape="1">
          <a:blip r:embed="rId3">
            <a:alphaModFix/>
          </a:blip>
          <a:srcRect b="0" l="9717" r="9709" t="0"/>
          <a:stretch/>
        </p:blipFill>
        <p:spPr>
          <a:xfrm>
            <a:off x="6502225" y="254050"/>
            <a:ext cx="2403000" cy="4229100"/>
          </a:xfrm>
          <a:prstGeom prst="rect">
            <a:avLst/>
          </a:prstGeom>
          <a:noFill/>
          <a:ln cap="flat" cmpd="sng" w="9525">
            <a:solidFill>
              <a:schemeClr val="lt1"/>
            </a:solidFill>
            <a:prstDash val="solid"/>
            <a:miter lim="8000"/>
            <a:headEnd len="sm" w="sm" type="none"/>
            <a:tailEnd len="sm" w="sm" type="none"/>
          </a:ln>
        </p:spPr>
      </p:pic>
      <p:sp>
        <p:nvSpPr>
          <p:cNvPr id="160" name="Google Shape;160;p17"/>
          <p:cNvSpPr txBox="1"/>
          <p:nvPr/>
        </p:nvSpPr>
        <p:spPr>
          <a:xfrm>
            <a:off x="423300" y="1689075"/>
            <a:ext cx="5688300" cy="2157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1800">
                <a:latin typeface="Fira Sans"/>
                <a:ea typeface="Fira Sans"/>
                <a:cs typeface="Fira Sans"/>
                <a:sym typeface="Fira Sans"/>
              </a:rPr>
              <a:t>Un recomendador es un   sistema inteligente que proporciona a los usuarios una serie de sugerencias personalizadas. </a:t>
            </a:r>
            <a:endParaRPr sz="1800">
              <a:latin typeface="Fira Sans"/>
              <a:ea typeface="Fira Sans"/>
              <a:cs typeface="Fira Sans"/>
              <a:sym typeface="Fira Sans"/>
            </a:endParaRPr>
          </a:p>
          <a:p>
            <a:pPr indent="0" lvl="0" marL="0" rtl="0" algn="just">
              <a:lnSpc>
                <a:spcPct val="115000"/>
              </a:lnSpc>
              <a:spcBef>
                <a:spcPts val="800"/>
              </a:spcBef>
              <a:spcAft>
                <a:spcPts val="800"/>
              </a:spcAft>
              <a:buNone/>
            </a:pPr>
            <a:r>
              <a:rPr lang="en" sz="1800">
                <a:latin typeface="Fira Sans"/>
                <a:ea typeface="Fira Sans"/>
                <a:cs typeface="Fira Sans"/>
                <a:sym typeface="Fira Sans"/>
              </a:rPr>
              <a:t>Se trata de uno de los algoritmos de machine learning más útiles para las empresas, mejorando la experiencia del usuario y la toma de decisiones.</a:t>
            </a:r>
            <a:endParaRPr sz="2000"/>
          </a:p>
        </p:txBody>
      </p:sp>
      <p:sp>
        <p:nvSpPr>
          <p:cNvPr id="161" name="Google Shape;161;p17"/>
          <p:cNvSpPr txBox="1"/>
          <p:nvPr>
            <p:ph type="title"/>
          </p:nvPr>
        </p:nvSpPr>
        <p:spPr>
          <a:xfrm>
            <a:off x="1373125" y="607150"/>
            <a:ext cx="51291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Sistemas recomendadores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1382000" y="594475"/>
            <a:ext cx="51291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Sistemas recomendadores</a:t>
            </a:r>
            <a:endParaRPr/>
          </a:p>
        </p:txBody>
      </p:sp>
      <p:sp>
        <p:nvSpPr>
          <p:cNvPr id="167" name="Google Shape;167;p18"/>
          <p:cNvSpPr/>
          <p:nvPr/>
        </p:nvSpPr>
        <p:spPr>
          <a:xfrm>
            <a:off x="4293816" y="2729477"/>
            <a:ext cx="1398234" cy="1099896"/>
          </a:xfrm>
          <a:custGeom>
            <a:rect b="b" l="l" r="r" t="t"/>
            <a:pathLst>
              <a:path extrusionOk="0" h="4446" w="5652">
                <a:moveTo>
                  <a:pt x="1" y="0"/>
                </a:moveTo>
                <a:lnTo>
                  <a:pt x="1147" y="2119"/>
                </a:lnTo>
                <a:cubicBezTo>
                  <a:pt x="1182" y="2184"/>
                  <a:pt x="1182" y="2262"/>
                  <a:pt x="1147" y="2326"/>
                </a:cubicBezTo>
                <a:lnTo>
                  <a:pt x="1" y="4445"/>
                </a:lnTo>
                <a:lnTo>
                  <a:pt x="4449" y="4445"/>
                </a:lnTo>
                <a:lnTo>
                  <a:pt x="5651" y="2222"/>
                </a:lnTo>
                <a:lnTo>
                  <a:pt x="4449" y="0"/>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a:off x="5516400" y="2729477"/>
            <a:ext cx="1398234" cy="1099896"/>
          </a:xfrm>
          <a:custGeom>
            <a:rect b="b" l="l" r="r" t="t"/>
            <a:pathLst>
              <a:path extrusionOk="0" h="4446" w="5652">
                <a:moveTo>
                  <a:pt x="1" y="0"/>
                </a:moveTo>
                <a:lnTo>
                  <a:pt x="1147" y="2119"/>
                </a:lnTo>
                <a:cubicBezTo>
                  <a:pt x="1182" y="2184"/>
                  <a:pt x="1182" y="2262"/>
                  <a:pt x="1147" y="2326"/>
                </a:cubicBezTo>
                <a:lnTo>
                  <a:pt x="1" y="4445"/>
                </a:lnTo>
                <a:lnTo>
                  <a:pt x="4449" y="4445"/>
                </a:lnTo>
                <a:lnTo>
                  <a:pt x="5651" y="2222"/>
                </a:lnTo>
                <a:lnTo>
                  <a:pt x="4449" y="0"/>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 name="Google Shape;169;p18"/>
          <p:cNvGrpSpPr/>
          <p:nvPr/>
        </p:nvGrpSpPr>
        <p:grpSpPr>
          <a:xfrm>
            <a:off x="570400" y="2729477"/>
            <a:ext cx="6344235" cy="1099896"/>
            <a:chOff x="463625" y="2729477"/>
            <a:chExt cx="6344235" cy="1099896"/>
          </a:xfrm>
        </p:grpSpPr>
        <p:sp>
          <p:nvSpPr>
            <p:cNvPr id="170" name="Google Shape;170;p18"/>
            <p:cNvSpPr/>
            <p:nvPr/>
          </p:nvSpPr>
          <p:spPr>
            <a:xfrm>
              <a:off x="1742119" y="2729477"/>
              <a:ext cx="1397987" cy="1099896"/>
            </a:xfrm>
            <a:custGeom>
              <a:rect b="b" l="l" r="r" t="t"/>
              <a:pathLst>
                <a:path extrusionOk="0" h="4446" w="5651">
                  <a:moveTo>
                    <a:pt x="0" y="0"/>
                  </a:moveTo>
                  <a:lnTo>
                    <a:pt x="1147" y="2119"/>
                  </a:lnTo>
                  <a:cubicBezTo>
                    <a:pt x="1181" y="2184"/>
                    <a:pt x="1181" y="2262"/>
                    <a:pt x="1147" y="2326"/>
                  </a:cubicBezTo>
                  <a:lnTo>
                    <a:pt x="0" y="4445"/>
                  </a:lnTo>
                  <a:lnTo>
                    <a:pt x="4449" y="4445"/>
                  </a:lnTo>
                  <a:lnTo>
                    <a:pt x="5651" y="2222"/>
                  </a:lnTo>
                  <a:lnTo>
                    <a:pt x="4449" y="0"/>
                  </a:ln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
            <p:cNvSpPr/>
            <p:nvPr/>
          </p:nvSpPr>
          <p:spPr>
            <a:xfrm>
              <a:off x="2964951" y="2729477"/>
              <a:ext cx="1398234" cy="1099896"/>
            </a:xfrm>
            <a:custGeom>
              <a:rect b="b" l="l" r="r" t="t"/>
              <a:pathLst>
                <a:path extrusionOk="0" h="4446" w="5652">
                  <a:moveTo>
                    <a:pt x="1" y="0"/>
                  </a:moveTo>
                  <a:lnTo>
                    <a:pt x="1147" y="2119"/>
                  </a:lnTo>
                  <a:cubicBezTo>
                    <a:pt x="1182" y="2184"/>
                    <a:pt x="1182" y="2262"/>
                    <a:pt x="1147" y="2326"/>
                  </a:cubicBezTo>
                  <a:lnTo>
                    <a:pt x="1" y="4445"/>
                  </a:lnTo>
                  <a:lnTo>
                    <a:pt x="4449" y="4445"/>
                  </a:lnTo>
                  <a:lnTo>
                    <a:pt x="5651" y="2222"/>
                  </a:lnTo>
                  <a:lnTo>
                    <a:pt x="4449"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a:off x="4187041" y="2729477"/>
              <a:ext cx="1398234" cy="1099896"/>
            </a:xfrm>
            <a:custGeom>
              <a:rect b="b" l="l" r="r" t="t"/>
              <a:pathLst>
                <a:path extrusionOk="0" h="4446" w="5652">
                  <a:moveTo>
                    <a:pt x="1" y="0"/>
                  </a:moveTo>
                  <a:lnTo>
                    <a:pt x="1147" y="2119"/>
                  </a:lnTo>
                  <a:cubicBezTo>
                    <a:pt x="1182" y="2184"/>
                    <a:pt x="1182" y="2262"/>
                    <a:pt x="1147" y="2326"/>
                  </a:cubicBezTo>
                  <a:lnTo>
                    <a:pt x="1" y="4445"/>
                  </a:lnTo>
                  <a:lnTo>
                    <a:pt x="4449" y="4445"/>
                  </a:lnTo>
                  <a:lnTo>
                    <a:pt x="5651" y="2222"/>
                  </a:lnTo>
                  <a:lnTo>
                    <a:pt x="4449" y="0"/>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a:off x="463625" y="2729477"/>
              <a:ext cx="1453896" cy="1099896"/>
            </a:xfrm>
            <a:custGeom>
              <a:rect b="b" l="l" r="r" t="t"/>
              <a:pathLst>
                <a:path extrusionOk="0" h="4446" w="5877">
                  <a:moveTo>
                    <a:pt x="1" y="0"/>
                  </a:moveTo>
                  <a:lnTo>
                    <a:pt x="1" y="4445"/>
                  </a:lnTo>
                  <a:lnTo>
                    <a:pt x="4675" y="4445"/>
                  </a:lnTo>
                  <a:lnTo>
                    <a:pt x="5877" y="2224"/>
                  </a:lnTo>
                  <a:lnTo>
                    <a:pt x="4675"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p:nvPr/>
          </p:nvSpPr>
          <p:spPr>
            <a:xfrm>
              <a:off x="5409625" y="2729477"/>
              <a:ext cx="1398234" cy="1099896"/>
            </a:xfrm>
            <a:custGeom>
              <a:rect b="b" l="l" r="r" t="t"/>
              <a:pathLst>
                <a:path extrusionOk="0" h="4446" w="5652">
                  <a:moveTo>
                    <a:pt x="1" y="0"/>
                  </a:moveTo>
                  <a:lnTo>
                    <a:pt x="1147" y="2119"/>
                  </a:lnTo>
                  <a:cubicBezTo>
                    <a:pt x="1182" y="2184"/>
                    <a:pt x="1182" y="2262"/>
                    <a:pt x="1147" y="2326"/>
                  </a:cubicBezTo>
                  <a:lnTo>
                    <a:pt x="1" y="4445"/>
                  </a:lnTo>
                  <a:lnTo>
                    <a:pt x="4449" y="4445"/>
                  </a:lnTo>
                  <a:lnTo>
                    <a:pt x="5651" y="2222"/>
                  </a:lnTo>
                  <a:lnTo>
                    <a:pt x="4449" y="0"/>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 name="Google Shape;175;p18"/>
          <p:cNvGrpSpPr/>
          <p:nvPr/>
        </p:nvGrpSpPr>
        <p:grpSpPr>
          <a:xfrm>
            <a:off x="4686254" y="3185540"/>
            <a:ext cx="749111" cy="187773"/>
            <a:chOff x="1633583" y="1807513"/>
            <a:chExt cx="600345" cy="150483"/>
          </a:xfrm>
        </p:grpSpPr>
        <p:sp>
          <p:nvSpPr>
            <p:cNvPr id="176" name="Google Shape;176;p18"/>
            <p:cNvSpPr/>
            <p:nvPr/>
          </p:nvSpPr>
          <p:spPr>
            <a:xfrm>
              <a:off x="2020198" y="1830314"/>
              <a:ext cx="206989" cy="124907"/>
            </a:xfrm>
            <a:custGeom>
              <a:rect b="b" l="l" r="r" t="t"/>
              <a:pathLst>
                <a:path extrusionOk="0" h="630" w="1044">
                  <a:moveTo>
                    <a:pt x="686" y="0"/>
                  </a:moveTo>
                  <a:cubicBezTo>
                    <a:pt x="412" y="0"/>
                    <a:pt x="172" y="111"/>
                    <a:pt x="60" y="172"/>
                  </a:cubicBezTo>
                  <a:cubicBezTo>
                    <a:pt x="20" y="193"/>
                    <a:pt x="1" y="242"/>
                    <a:pt x="15" y="285"/>
                  </a:cubicBezTo>
                  <a:cubicBezTo>
                    <a:pt x="54" y="405"/>
                    <a:pt x="165" y="630"/>
                    <a:pt x="446" y="630"/>
                  </a:cubicBezTo>
                  <a:cubicBezTo>
                    <a:pt x="478" y="630"/>
                    <a:pt x="513" y="627"/>
                    <a:pt x="550" y="620"/>
                  </a:cubicBezTo>
                  <a:cubicBezTo>
                    <a:pt x="899" y="561"/>
                    <a:pt x="1003" y="294"/>
                    <a:pt x="1033" y="155"/>
                  </a:cubicBezTo>
                  <a:cubicBezTo>
                    <a:pt x="1043" y="106"/>
                    <a:pt x="1015" y="57"/>
                    <a:pt x="968" y="44"/>
                  </a:cubicBezTo>
                  <a:cubicBezTo>
                    <a:pt x="873" y="13"/>
                    <a:pt x="777" y="0"/>
                    <a:pt x="686"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p:nvPr/>
          </p:nvSpPr>
          <p:spPr>
            <a:xfrm>
              <a:off x="1633781" y="1869570"/>
              <a:ext cx="403866" cy="88426"/>
            </a:xfrm>
            <a:custGeom>
              <a:rect b="b" l="l" r="r" t="t"/>
              <a:pathLst>
                <a:path extrusionOk="0" h="446" w="2037">
                  <a:moveTo>
                    <a:pt x="1952" y="1"/>
                  </a:moveTo>
                  <a:cubicBezTo>
                    <a:pt x="1768" y="1"/>
                    <a:pt x="775" y="38"/>
                    <a:pt x="361" y="117"/>
                  </a:cubicBezTo>
                  <a:cubicBezTo>
                    <a:pt x="86" y="169"/>
                    <a:pt x="1" y="245"/>
                    <a:pt x="34" y="346"/>
                  </a:cubicBezTo>
                  <a:cubicBezTo>
                    <a:pt x="61" y="422"/>
                    <a:pt x="148" y="446"/>
                    <a:pt x="277" y="446"/>
                  </a:cubicBezTo>
                  <a:cubicBezTo>
                    <a:pt x="291" y="446"/>
                    <a:pt x="305" y="445"/>
                    <a:pt x="321" y="445"/>
                  </a:cubicBezTo>
                  <a:cubicBezTo>
                    <a:pt x="694" y="433"/>
                    <a:pt x="2037" y="136"/>
                    <a:pt x="2037" y="136"/>
                  </a:cubicBezTo>
                  <a:lnTo>
                    <a:pt x="1981" y="2"/>
                  </a:lnTo>
                  <a:cubicBezTo>
                    <a:pt x="1981" y="1"/>
                    <a:pt x="1971" y="1"/>
                    <a:pt x="1952" y="1"/>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p:nvPr/>
          </p:nvSpPr>
          <p:spPr>
            <a:xfrm>
              <a:off x="1633583" y="1868579"/>
              <a:ext cx="403668" cy="78711"/>
            </a:xfrm>
            <a:custGeom>
              <a:rect b="b" l="l" r="r" t="t"/>
              <a:pathLst>
                <a:path extrusionOk="0" h="397" w="2036">
                  <a:moveTo>
                    <a:pt x="1967" y="1"/>
                  </a:moveTo>
                  <a:cubicBezTo>
                    <a:pt x="1832" y="1"/>
                    <a:pt x="791" y="45"/>
                    <a:pt x="362" y="120"/>
                  </a:cubicBezTo>
                  <a:cubicBezTo>
                    <a:pt x="87" y="167"/>
                    <a:pt x="0" y="231"/>
                    <a:pt x="33" y="316"/>
                  </a:cubicBezTo>
                  <a:cubicBezTo>
                    <a:pt x="56" y="379"/>
                    <a:pt x="141" y="397"/>
                    <a:pt x="263" y="397"/>
                  </a:cubicBezTo>
                  <a:cubicBezTo>
                    <a:pt x="280" y="397"/>
                    <a:pt x="298" y="397"/>
                    <a:pt x="316" y="396"/>
                  </a:cubicBezTo>
                  <a:cubicBezTo>
                    <a:pt x="690" y="380"/>
                    <a:pt x="2036" y="113"/>
                    <a:pt x="2036" y="113"/>
                  </a:cubicBezTo>
                  <a:lnTo>
                    <a:pt x="1982" y="2"/>
                  </a:lnTo>
                  <a:cubicBezTo>
                    <a:pt x="1982" y="1"/>
                    <a:pt x="1977" y="1"/>
                    <a:pt x="1967"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8"/>
            <p:cNvSpPr/>
            <p:nvPr/>
          </p:nvSpPr>
          <p:spPr>
            <a:xfrm>
              <a:off x="1645875" y="1873139"/>
              <a:ext cx="385229" cy="67608"/>
            </a:xfrm>
            <a:custGeom>
              <a:rect b="b" l="l" r="r" t="t"/>
              <a:pathLst>
                <a:path extrusionOk="0" h="341" w="1943">
                  <a:moveTo>
                    <a:pt x="1888" y="0"/>
                  </a:moveTo>
                  <a:cubicBezTo>
                    <a:pt x="1866" y="0"/>
                    <a:pt x="1806" y="4"/>
                    <a:pt x="1630" y="17"/>
                  </a:cubicBezTo>
                  <a:cubicBezTo>
                    <a:pt x="1449" y="31"/>
                    <a:pt x="1227" y="48"/>
                    <a:pt x="1020" y="64"/>
                  </a:cubicBezTo>
                  <a:cubicBezTo>
                    <a:pt x="676" y="92"/>
                    <a:pt x="588" y="99"/>
                    <a:pt x="338" y="135"/>
                  </a:cubicBezTo>
                  <a:cubicBezTo>
                    <a:pt x="136" y="165"/>
                    <a:pt x="30" y="199"/>
                    <a:pt x="8" y="244"/>
                  </a:cubicBezTo>
                  <a:cubicBezTo>
                    <a:pt x="1" y="257"/>
                    <a:pt x="2" y="274"/>
                    <a:pt x="9" y="288"/>
                  </a:cubicBezTo>
                  <a:cubicBezTo>
                    <a:pt x="29" y="325"/>
                    <a:pt x="86" y="341"/>
                    <a:pt x="201" y="341"/>
                  </a:cubicBezTo>
                  <a:cubicBezTo>
                    <a:pt x="227" y="341"/>
                    <a:pt x="257" y="340"/>
                    <a:pt x="289" y="338"/>
                  </a:cubicBezTo>
                  <a:cubicBezTo>
                    <a:pt x="306" y="338"/>
                    <a:pt x="326" y="336"/>
                    <a:pt x="348" y="335"/>
                  </a:cubicBezTo>
                  <a:cubicBezTo>
                    <a:pt x="808" y="295"/>
                    <a:pt x="1918" y="79"/>
                    <a:pt x="1938" y="76"/>
                  </a:cubicBezTo>
                  <a:cubicBezTo>
                    <a:pt x="1941" y="76"/>
                    <a:pt x="1943" y="72"/>
                    <a:pt x="1943" y="69"/>
                  </a:cubicBezTo>
                  <a:cubicBezTo>
                    <a:pt x="1941" y="66"/>
                    <a:pt x="1939" y="63"/>
                    <a:pt x="1936" y="63"/>
                  </a:cubicBezTo>
                  <a:cubicBezTo>
                    <a:pt x="1935" y="63"/>
                    <a:pt x="1935" y="63"/>
                    <a:pt x="1934" y="64"/>
                  </a:cubicBezTo>
                  <a:cubicBezTo>
                    <a:pt x="1918" y="66"/>
                    <a:pt x="647" y="305"/>
                    <a:pt x="289" y="324"/>
                  </a:cubicBezTo>
                  <a:cubicBezTo>
                    <a:pt x="259" y="326"/>
                    <a:pt x="228" y="327"/>
                    <a:pt x="199" y="327"/>
                  </a:cubicBezTo>
                  <a:cubicBezTo>
                    <a:pt x="114" y="327"/>
                    <a:pt x="41" y="317"/>
                    <a:pt x="22" y="281"/>
                  </a:cubicBezTo>
                  <a:cubicBezTo>
                    <a:pt x="16" y="270"/>
                    <a:pt x="16" y="258"/>
                    <a:pt x="22" y="248"/>
                  </a:cubicBezTo>
                  <a:cubicBezTo>
                    <a:pt x="41" y="210"/>
                    <a:pt x="145" y="177"/>
                    <a:pt x="339" y="149"/>
                  </a:cubicBezTo>
                  <a:cubicBezTo>
                    <a:pt x="759" y="88"/>
                    <a:pt x="1812" y="13"/>
                    <a:pt x="1890" y="13"/>
                  </a:cubicBezTo>
                  <a:cubicBezTo>
                    <a:pt x="1892" y="13"/>
                    <a:pt x="1893" y="13"/>
                    <a:pt x="1894" y="13"/>
                  </a:cubicBezTo>
                  <a:lnTo>
                    <a:pt x="1894" y="6"/>
                  </a:lnTo>
                  <a:lnTo>
                    <a:pt x="1889" y="8"/>
                  </a:lnTo>
                  <a:lnTo>
                    <a:pt x="1889" y="8"/>
                  </a:lnTo>
                  <a:lnTo>
                    <a:pt x="1901" y="3"/>
                  </a:lnTo>
                  <a:cubicBezTo>
                    <a:pt x="1900" y="1"/>
                    <a:pt x="1899" y="0"/>
                    <a:pt x="1888"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8"/>
            <p:cNvSpPr/>
            <p:nvPr/>
          </p:nvSpPr>
          <p:spPr>
            <a:xfrm>
              <a:off x="2028129" y="1840029"/>
              <a:ext cx="205799" cy="50161"/>
            </a:xfrm>
            <a:custGeom>
              <a:rect b="b" l="l" r="r" t="t"/>
              <a:pathLst>
                <a:path extrusionOk="0" h="253" w="1038">
                  <a:moveTo>
                    <a:pt x="696" y="1"/>
                  </a:moveTo>
                  <a:cubicBezTo>
                    <a:pt x="581" y="1"/>
                    <a:pt x="472" y="15"/>
                    <a:pt x="472" y="15"/>
                  </a:cubicBezTo>
                  <a:cubicBezTo>
                    <a:pt x="154" y="67"/>
                    <a:pt x="1" y="179"/>
                    <a:pt x="25" y="199"/>
                  </a:cubicBezTo>
                  <a:cubicBezTo>
                    <a:pt x="46" y="218"/>
                    <a:pt x="114" y="253"/>
                    <a:pt x="290" y="253"/>
                  </a:cubicBezTo>
                  <a:cubicBezTo>
                    <a:pt x="317" y="253"/>
                    <a:pt x="347" y="252"/>
                    <a:pt x="379" y="250"/>
                  </a:cubicBezTo>
                  <a:cubicBezTo>
                    <a:pt x="635" y="236"/>
                    <a:pt x="1038" y="97"/>
                    <a:pt x="916" y="34"/>
                  </a:cubicBezTo>
                  <a:cubicBezTo>
                    <a:pt x="865" y="8"/>
                    <a:pt x="779" y="1"/>
                    <a:pt x="696" y="1"/>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8"/>
            <p:cNvSpPr/>
            <p:nvPr/>
          </p:nvSpPr>
          <p:spPr>
            <a:xfrm>
              <a:off x="2027137" y="1807513"/>
              <a:ext cx="206790" cy="82677"/>
            </a:xfrm>
            <a:custGeom>
              <a:rect b="b" l="l" r="r" t="t"/>
              <a:pathLst>
                <a:path extrusionOk="0" h="417" w="1043">
                  <a:moveTo>
                    <a:pt x="561" y="1"/>
                  </a:moveTo>
                  <a:cubicBezTo>
                    <a:pt x="511" y="1"/>
                    <a:pt x="461" y="14"/>
                    <a:pt x="417" y="39"/>
                  </a:cubicBezTo>
                  <a:cubicBezTo>
                    <a:pt x="385" y="45"/>
                    <a:pt x="292" y="74"/>
                    <a:pt x="244" y="74"/>
                  </a:cubicBezTo>
                  <a:cubicBezTo>
                    <a:pt x="242" y="74"/>
                    <a:pt x="239" y="74"/>
                    <a:pt x="237" y="73"/>
                  </a:cubicBezTo>
                  <a:cubicBezTo>
                    <a:pt x="233" y="73"/>
                    <a:pt x="229" y="73"/>
                    <a:pt x="225" y="73"/>
                  </a:cubicBezTo>
                  <a:cubicBezTo>
                    <a:pt x="162" y="73"/>
                    <a:pt x="113" y="114"/>
                    <a:pt x="82" y="146"/>
                  </a:cubicBezTo>
                  <a:cubicBezTo>
                    <a:pt x="1" y="230"/>
                    <a:pt x="15" y="351"/>
                    <a:pt x="30" y="363"/>
                  </a:cubicBezTo>
                  <a:cubicBezTo>
                    <a:pt x="51" y="382"/>
                    <a:pt x="119" y="416"/>
                    <a:pt x="300" y="416"/>
                  </a:cubicBezTo>
                  <a:cubicBezTo>
                    <a:pt x="325" y="416"/>
                    <a:pt x="353" y="415"/>
                    <a:pt x="383" y="414"/>
                  </a:cubicBezTo>
                  <a:cubicBezTo>
                    <a:pt x="640" y="400"/>
                    <a:pt x="1043" y="261"/>
                    <a:pt x="921" y="198"/>
                  </a:cubicBezTo>
                  <a:cubicBezTo>
                    <a:pt x="859" y="167"/>
                    <a:pt x="765" y="37"/>
                    <a:pt x="629" y="9"/>
                  </a:cubicBezTo>
                  <a:cubicBezTo>
                    <a:pt x="607" y="4"/>
                    <a:pt x="584" y="1"/>
                    <a:pt x="561"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8"/>
            <p:cNvSpPr/>
            <p:nvPr/>
          </p:nvSpPr>
          <p:spPr>
            <a:xfrm>
              <a:off x="2038240" y="1859657"/>
              <a:ext cx="179232" cy="38662"/>
            </a:xfrm>
            <a:custGeom>
              <a:rect b="b" l="l" r="r" t="t"/>
              <a:pathLst>
                <a:path extrusionOk="0" h="195" w="904">
                  <a:moveTo>
                    <a:pt x="896" y="0"/>
                  </a:moveTo>
                  <a:cubicBezTo>
                    <a:pt x="894" y="0"/>
                    <a:pt x="892" y="1"/>
                    <a:pt x="891" y="1"/>
                  </a:cubicBezTo>
                  <a:cubicBezTo>
                    <a:pt x="890" y="3"/>
                    <a:pt x="742" y="135"/>
                    <a:pt x="422" y="172"/>
                  </a:cubicBezTo>
                  <a:cubicBezTo>
                    <a:pt x="360" y="179"/>
                    <a:pt x="305" y="182"/>
                    <a:pt x="259" y="182"/>
                  </a:cubicBezTo>
                  <a:cubicBezTo>
                    <a:pt x="77" y="182"/>
                    <a:pt x="11" y="139"/>
                    <a:pt x="11" y="139"/>
                  </a:cubicBezTo>
                  <a:cubicBezTo>
                    <a:pt x="9" y="138"/>
                    <a:pt x="8" y="138"/>
                    <a:pt x="6" y="138"/>
                  </a:cubicBezTo>
                  <a:cubicBezTo>
                    <a:pt x="5" y="138"/>
                    <a:pt x="3" y="138"/>
                    <a:pt x="2" y="140"/>
                  </a:cubicBezTo>
                  <a:cubicBezTo>
                    <a:pt x="0" y="144"/>
                    <a:pt x="0" y="147"/>
                    <a:pt x="4" y="149"/>
                  </a:cubicBezTo>
                  <a:cubicBezTo>
                    <a:pt x="7" y="152"/>
                    <a:pt x="72" y="195"/>
                    <a:pt x="254" y="195"/>
                  </a:cubicBezTo>
                  <a:cubicBezTo>
                    <a:pt x="291" y="195"/>
                    <a:pt x="331" y="193"/>
                    <a:pt x="377" y="189"/>
                  </a:cubicBezTo>
                  <a:cubicBezTo>
                    <a:pt x="391" y="189"/>
                    <a:pt x="407" y="187"/>
                    <a:pt x="422" y="184"/>
                  </a:cubicBezTo>
                  <a:cubicBezTo>
                    <a:pt x="749" y="149"/>
                    <a:pt x="898" y="12"/>
                    <a:pt x="900" y="10"/>
                  </a:cubicBezTo>
                  <a:cubicBezTo>
                    <a:pt x="903" y="8"/>
                    <a:pt x="903" y="3"/>
                    <a:pt x="900" y="1"/>
                  </a:cubicBezTo>
                  <a:cubicBezTo>
                    <a:pt x="899" y="1"/>
                    <a:pt x="897" y="0"/>
                    <a:pt x="896"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18"/>
          <p:cNvGrpSpPr/>
          <p:nvPr/>
        </p:nvGrpSpPr>
        <p:grpSpPr>
          <a:xfrm>
            <a:off x="936191" y="2958307"/>
            <a:ext cx="445805" cy="642236"/>
            <a:chOff x="4593272" y="1578915"/>
            <a:chExt cx="357273" cy="514695"/>
          </a:xfrm>
        </p:grpSpPr>
        <p:sp>
          <p:nvSpPr>
            <p:cNvPr id="184" name="Google Shape;184;p18"/>
            <p:cNvSpPr/>
            <p:nvPr/>
          </p:nvSpPr>
          <p:spPr>
            <a:xfrm>
              <a:off x="4593272" y="1942531"/>
              <a:ext cx="108847" cy="136010"/>
            </a:xfrm>
            <a:custGeom>
              <a:rect b="b" l="l" r="r" t="t"/>
              <a:pathLst>
                <a:path extrusionOk="0" h="686" w="549">
                  <a:moveTo>
                    <a:pt x="73" y="0"/>
                  </a:moveTo>
                  <a:lnTo>
                    <a:pt x="0" y="464"/>
                  </a:lnTo>
                  <a:cubicBezTo>
                    <a:pt x="0" y="466"/>
                    <a:pt x="0" y="468"/>
                    <a:pt x="2" y="468"/>
                  </a:cubicBezTo>
                  <a:lnTo>
                    <a:pt x="424" y="685"/>
                  </a:lnTo>
                  <a:cubicBezTo>
                    <a:pt x="425" y="685"/>
                    <a:pt x="426" y="685"/>
                    <a:pt x="426" y="685"/>
                  </a:cubicBezTo>
                  <a:cubicBezTo>
                    <a:pt x="428" y="685"/>
                    <a:pt x="430" y="684"/>
                    <a:pt x="431" y="681"/>
                  </a:cubicBezTo>
                  <a:lnTo>
                    <a:pt x="549" y="108"/>
                  </a:lnTo>
                  <a:cubicBezTo>
                    <a:pt x="389" y="73"/>
                    <a:pt x="231" y="35"/>
                    <a:pt x="73"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8"/>
            <p:cNvSpPr/>
            <p:nvPr/>
          </p:nvSpPr>
          <p:spPr>
            <a:xfrm>
              <a:off x="4607944" y="1896336"/>
              <a:ext cx="101908" cy="68005"/>
            </a:xfrm>
            <a:custGeom>
              <a:rect b="b" l="l" r="r" t="t"/>
              <a:pathLst>
                <a:path extrusionOk="0" h="343" w="514">
                  <a:moveTo>
                    <a:pt x="37" y="1"/>
                  </a:moveTo>
                  <a:lnTo>
                    <a:pt x="1" y="233"/>
                  </a:lnTo>
                  <a:cubicBezTo>
                    <a:pt x="157" y="270"/>
                    <a:pt x="315" y="308"/>
                    <a:pt x="475" y="343"/>
                  </a:cubicBezTo>
                  <a:lnTo>
                    <a:pt x="513" y="157"/>
                  </a:lnTo>
                  <a:cubicBezTo>
                    <a:pt x="352" y="115"/>
                    <a:pt x="192" y="63"/>
                    <a:pt x="37" y="1"/>
                  </a:cubicBezTo>
                  <a:close/>
                </a:path>
              </a:pathLst>
            </a:custGeom>
            <a:solidFill>
              <a:srgbClr val="DEF8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8"/>
            <p:cNvSpPr/>
            <p:nvPr/>
          </p:nvSpPr>
          <p:spPr>
            <a:xfrm>
              <a:off x="4615280" y="1785506"/>
              <a:ext cx="116976" cy="142354"/>
            </a:xfrm>
            <a:custGeom>
              <a:rect b="b" l="l" r="r" t="t"/>
              <a:pathLst>
                <a:path extrusionOk="0" h="718" w="590">
                  <a:moveTo>
                    <a:pt x="89" y="0"/>
                  </a:moveTo>
                  <a:lnTo>
                    <a:pt x="0" y="561"/>
                  </a:lnTo>
                  <a:cubicBezTo>
                    <a:pt x="155" y="622"/>
                    <a:pt x="315" y="674"/>
                    <a:pt x="476" y="718"/>
                  </a:cubicBezTo>
                  <a:lnTo>
                    <a:pt x="589" y="174"/>
                  </a:lnTo>
                  <a:cubicBezTo>
                    <a:pt x="419" y="125"/>
                    <a:pt x="252" y="68"/>
                    <a:pt x="89"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8"/>
            <p:cNvSpPr/>
            <p:nvPr/>
          </p:nvSpPr>
          <p:spPr>
            <a:xfrm>
              <a:off x="4727894" y="1636015"/>
              <a:ext cx="222652" cy="175861"/>
            </a:xfrm>
            <a:custGeom>
              <a:rect b="b" l="l" r="r" t="t"/>
              <a:pathLst>
                <a:path extrusionOk="0" h="887" w="1123">
                  <a:moveTo>
                    <a:pt x="0" y="0"/>
                  </a:moveTo>
                  <a:lnTo>
                    <a:pt x="92" y="568"/>
                  </a:lnTo>
                  <a:cubicBezTo>
                    <a:pt x="92" y="568"/>
                    <a:pt x="71" y="673"/>
                    <a:pt x="71" y="674"/>
                  </a:cubicBezTo>
                  <a:lnTo>
                    <a:pt x="42" y="829"/>
                  </a:lnTo>
                  <a:cubicBezTo>
                    <a:pt x="82" y="839"/>
                    <a:pt x="124" y="843"/>
                    <a:pt x="167" y="845"/>
                  </a:cubicBezTo>
                  <a:cubicBezTo>
                    <a:pt x="476" y="845"/>
                    <a:pt x="777" y="867"/>
                    <a:pt x="1079" y="886"/>
                  </a:cubicBezTo>
                  <a:cubicBezTo>
                    <a:pt x="1107" y="763"/>
                    <a:pt x="1122" y="680"/>
                    <a:pt x="1122" y="666"/>
                  </a:cubicBezTo>
                  <a:cubicBezTo>
                    <a:pt x="1121" y="607"/>
                    <a:pt x="1006" y="86"/>
                    <a:pt x="1006" y="86"/>
                  </a:cubicBezTo>
                  <a:lnTo>
                    <a:pt x="0" y="0"/>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8"/>
            <p:cNvSpPr/>
            <p:nvPr/>
          </p:nvSpPr>
          <p:spPr>
            <a:xfrm>
              <a:off x="4732057" y="1800376"/>
              <a:ext cx="209764" cy="55911"/>
            </a:xfrm>
            <a:custGeom>
              <a:rect b="b" l="l" r="r" t="t"/>
              <a:pathLst>
                <a:path extrusionOk="0" h="282" w="1058">
                  <a:moveTo>
                    <a:pt x="21" y="0"/>
                  </a:moveTo>
                  <a:lnTo>
                    <a:pt x="19" y="9"/>
                  </a:lnTo>
                  <a:lnTo>
                    <a:pt x="0" y="99"/>
                  </a:lnTo>
                  <a:cubicBezTo>
                    <a:pt x="330" y="191"/>
                    <a:pt x="667" y="252"/>
                    <a:pt x="1008" y="281"/>
                  </a:cubicBezTo>
                  <a:cubicBezTo>
                    <a:pt x="1018" y="238"/>
                    <a:pt x="1027" y="198"/>
                    <a:pt x="1035" y="160"/>
                  </a:cubicBezTo>
                  <a:lnTo>
                    <a:pt x="1058" y="57"/>
                  </a:lnTo>
                  <a:cubicBezTo>
                    <a:pt x="756" y="38"/>
                    <a:pt x="455" y="16"/>
                    <a:pt x="146" y="16"/>
                  </a:cubicBezTo>
                  <a:cubicBezTo>
                    <a:pt x="103" y="14"/>
                    <a:pt x="61" y="10"/>
                    <a:pt x="21" y="0"/>
                  </a:cubicBezTo>
                  <a:close/>
                </a:path>
              </a:pathLst>
            </a:custGeom>
            <a:solidFill>
              <a:srgbClr val="DEF8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8"/>
            <p:cNvSpPr/>
            <p:nvPr/>
          </p:nvSpPr>
          <p:spPr>
            <a:xfrm>
              <a:off x="4678526" y="1964142"/>
              <a:ext cx="221660" cy="129467"/>
            </a:xfrm>
            <a:custGeom>
              <a:rect b="b" l="l" r="r" t="t"/>
              <a:pathLst>
                <a:path extrusionOk="0" h="653" w="1118">
                  <a:moveTo>
                    <a:pt x="119" y="1"/>
                  </a:moveTo>
                  <a:lnTo>
                    <a:pt x="1" y="574"/>
                  </a:lnTo>
                  <a:lnTo>
                    <a:pt x="994" y="652"/>
                  </a:lnTo>
                  <a:cubicBezTo>
                    <a:pt x="994" y="652"/>
                    <a:pt x="1050" y="423"/>
                    <a:pt x="1118" y="136"/>
                  </a:cubicBezTo>
                  <a:cubicBezTo>
                    <a:pt x="786" y="135"/>
                    <a:pt x="451" y="74"/>
                    <a:pt x="119"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8"/>
            <p:cNvSpPr/>
            <p:nvPr/>
          </p:nvSpPr>
          <p:spPr>
            <a:xfrm>
              <a:off x="4709653" y="1820004"/>
              <a:ext cx="221859" cy="137794"/>
            </a:xfrm>
            <a:custGeom>
              <a:rect b="b" l="l" r="r" t="t"/>
              <a:pathLst>
                <a:path extrusionOk="0" h="695" w="1119">
                  <a:moveTo>
                    <a:pt x="113" y="0"/>
                  </a:moveTo>
                  <a:lnTo>
                    <a:pt x="0" y="542"/>
                  </a:lnTo>
                  <a:cubicBezTo>
                    <a:pt x="327" y="627"/>
                    <a:pt x="662" y="677"/>
                    <a:pt x="999" y="695"/>
                  </a:cubicBezTo>
                  <a:cubicBezTo>
                    <a:pt x="1041" y="521"/>
                    <a:pt x="1082" y="340"/>
                    <a:pt x="1119" y="182"/>
                  </a:cubicBezTo>
                  <a:cubicBezTo>
                    <a:pt x="778" y="153"/>
                    <a:pt x="441" y="92"/>
                    <a:pt x="113"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8"/>
            <p:cNvSpPr/>
            <p:nvPr/>
          </p:nvSpPr>
          <p:spPr>
            <a:xfrm>
              <a:off x="4701921" y="1927661"/>
              <a:ext cx="206196" cy="63643"/>
            </a:xfrm>
            <a:custGeom>
              <a:rect b="b" l="l" r="r" t="t"/>
              <a:pathLst>
                <a:path extrusionOk="0" h="321" w="1040">
                  <a:moveTo>
                    <a:pt x="41" y="1"/>
                  </a:moveTo>
                  <a:lnTo>
                    <a:pt x="1" y="185"/>
                  </a:lnTo>
                  <a:cubicBezTo>
                    <a:pt x="333" y="258"/>
                    <a:pt x="668" y="319"/>
                    <a:pt x="1000" y="320"/>
                  </a:cubicBezTo>
                  <a:cubicBezTo>
                    <a:pt x="1012" y="266"/>
                    <a:pt x="1026" y="211"/>
                    <a:pt x="1040" y="154"/>
                  </a:cubicBezTo>
                  <a:cubicBezTo>
                    <a:pt x="703" y="136"/>
                    <a:pt x="367" y="84"/>
                    <a:pt x="41" y="1"/>
                  </a:cubicBezTo>
                  <a:close/>
                </a:path>
              </a:pathLst>
            </a:custGeom>
            <a:solidFill>
              <a:srgbClr val="DEF8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8"/>
            <p:cNvSpPr/>
            <p:nvPr/>
          </p:nvSpPr>
          <p:spPr>
            <a:xfrm>
              <a:off x="4709852" y="1578915"/>
              <a:ext cx="214919" cy="59281"/>
            </a:xfrm>
            <a:custGeom>
              <a:rect b="b" l="l" r="r" t="t"/>
              <a:pathLst>
                <a:path extrusionOk="0" h="299" w="1084">
                  <a:moveTo>
                    <a:pt x="182" y="1"/>
                  </a:moveTo>
                  <a:cubicBezTo>
                    <a:pt x="167" y="1"/>
                    <a:pt x="156" y="1"/>
                    <a:pt x="149" y="2"/>
                  </a:cubicBezTo>
                  <a:cubicBezTo>
                    <a:pt x="1" y="21"/>
                    <a:pt x="77" y="299"/>
                    <a:pt x="77" y="299"/>
                  </a:cubicBezTo>
                  <a:lnTo>
                    <a:pt x="89" y="299"/>
                  </a:lnTo>
                  <a:cubicBezTo>
                    <a:pt x="88" y="278"/>
                    <a:pt x="74" y="51"/>
                    <a:pt x="157" y="38"/>
                  </a:cubicBezTo>
                  <a:cubicBezTo>
                    <a:pt x="166" y="37"/>
                    <a:pt x="182" y="36"/>
                    <a:pt x="204" y="36"/>
                  </a:cubicBezTo>
                  <a:cubicBezTo>
                    <a:pt x="384" y="36"/>
                    <a:pt x="949" y="85"/>
                    <a:pt x="1034" y="108"/>
                  </a:cubicBezTo>
                  <a:cubicBezTo>
                    <a:pt x="1054" y="113"/>
                    <a:pt x="1071" y="123"/>
                    <a:pt x="1083" y="137"/>
                  </a:cubicBezTo>
                  <a:cubicBezTo>
                    <a:pt x="1076" y="106"/>
                    <a:pt x="1052" y="84"/>
                    <a:pt x="1021" y="77"/>
                  </a:cubicBezTo>
                  <a:cubicBezTo>
                    <a:pt x="934" y="51"/>
                    <a:pt x="346" y="1"/>
                    <a:pt x="182"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8"/>
            <p:cNvSpPr/>
            <p:nvPr/>
          </p:nvSpPr>
          <p:spPr>
            <a:xfrm>
              <a:off x="4724325" y="1586052"/>
              <a:ext cx="209963" cy="71177"/>
            </a:xfrm>
            <a:custGeom>
              <a:rect b="b" l="l" r="r" t="t"/>
              <a:pathLst>
                <a:path extrusionOk="0" h="359" w="1059">
                  <a:moveTo>
                    <a:pt x="131" y="0"/>
                  </a:moveTo>
                  <a:cubicBezTo>
                    <a:pt x="110" y="0"/>
                    <a:pt x="94" y="1"/>
                    <a:pt x="84" y="2"/>
                  </a:cubicBezTo>
                  <a:cubicBezTo>
                    <a:pt x="1" y="15"/>
                    <a:pt x="15" y="240"/>
                    <a:pt x="16" y="263"/>
                  </a:cubicBezTo>
                  <a:lnTo>
                    <a:pt x="16" y="265"/>
                  </a:lnTo>
                  <a:lnTo>
                    <a:pt x="1024" y="358"/>
                  </a:lnTo>
                  <a:cubicBezTo>
                    <a:pt x="1059" y="247"/>
                    <a:pt x="1059" y="150"/>
                    <a:pt x="1010" y="101"/>
                  </a:cubicBezTo>
                  <a:cubicBezTo>
                    <a:pt x="998" y="87"/>
                    <a:pt x="981" y="77"/>
                    <a:pt x="961" y="72"/>
                  </a:cubicBezTo>
                  <a:cubicBezTo>
                    <a:pt x="876" y="49"/>
                    <a:pt x="313" y="0"/>
                    <a:pt x="131"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8"/>
            <p:cNvSpPr/>
            <p:nvPr/>
          </p:nvSpPr>
          <p:spPr>
            <a:xfrm>
              <a:off x="4724325" y="1586052"/>
              <a:ext cx="209963" cy="71177"/>
            </a:xfrm>
            <a:custGeom>
              <a:rect b="b" l="l" r="r" t="t"/>
              <a:pathLst>
                <a:path extrusionOk="0" h="359" w="1059">
                  <a:moveTo>
                    <a:pt x="131" y="0"/>
                  </a:moveTo>
                  <a:cubicBezTo>
                    <a:pt x="110" y="0"/>
                    <a:pt x="94" y="1"/>
                    <a:pt x="84" y="2"/>
                  </a:cubicBezTo>
                  <a:cubicBezTo>
                    <a:pt x="1" y="15"/>
                    <a:pt x="15" y="240"/>
                    <a:pt x="16" y="263"/>
                  </a:cubicBezTo>
                  <a:lnTo>
                    <a:pt x="16" y="265"/>
                  </a:lnTo>
                  <a:lnTo>
                    <a:pt x="1024" y="358"/>
                  </a:lnTo>
                  <a:cubicBezTo>
                    <a:pt x="1059" y="247"/>
                    <a:pt x="1059" y="150"/>
                    <a:pt x="1010" y="101"/>
                  </a:cubicBezTo>
                  <a:cubicBezTo>
                    <a:pt x="998" y="87"/>
                    <a:pt x="981" y="77"/>
                    <a:pt x="961" y="72"/>
                  </a:cubicBezTo>
                  <a:cubicBezTo>
                    <a:pt x="876" y="49"/>
                    <a:pt x="313" y="0"/>
                    <a:pt x="131" y="0"/>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8"/>
            <p:cNvSpPr/>
            <p:nvPr/>
          </p:nvSpPr>
          <p:spPr>
            <a:xfrm>
              <a:off x="4731661" y="1635618"/>
              <a:ext cx="188947" cy="22206"/>
            </a:xfrm>
            <a:custGeom>
              <a:rect b="b" l="l" r="r" t="t"/>
              <a:pathLst>
                <a:path extrusionOk="0" h="112" w="953">
                  <a:moveTo>
                    <a:pt x="13" y="0"/>
                  </a:moveTo>
                  <a:cubicBezTo>
                    <a:pt x="7" y="0"/>
                    <a:pt x="2" y="5"/>
                    <a:pt x="2" y="11"/>
                  </a:cubicBezTo>
                  <a:cubicBezTo>
                    <a:pt x="0" y="18"/>
                    <a:pt x="6" y="25"/>
                    <a:pt x="12" y="27"/>
                  </a:cubicBezTo>
                  <a:lnTo>
                    <a:pt x="244" y="51"/>
                  </a:lnTo>
                  <a:cubicBezTo>
                    <a:pt x="322" y="60"/>
                    <a:pt x="398" y="70"/>
                    <a:pt x="475" y="75"/>
                  </a:cubicBezTo>
                  <a:lnTo>
                    <a:pt x="938" y="112"/>
                  </a:lnTo>
                  <a:cubicBezTo>
                    <a:pt x="945" y="112"/>
                    <a:pt x="950" y="108"/>
                    <a:pt x="952" y="101"/>
                  </a:cubicBezTo>
                  <a:cubicBezTo>
                    <a:pt x="952" y="93"/>
                    <a:pt x="947" y="88"/>
                    <a:pt x="940" y="86"/>
                  </a:cubicBezTo>
                  <a:lnTo>
                    <a:pt x="478" y="37"/>
                  </a:lnTo>
                  <a:cubicBezTo>
                    <a:pt x="402" y="29"/>
                    <a:pt x="325" y="23"/>
                    <a:pt x="247" y="18"/>
                  </a:cubicBezTo>
                  <a:lnTo>
                    <a:pt x="16" y="1"/>
                  </a:lnTo>
                  <a:cubicBezTo>
                    <a:pt x="15" y="1"/>
                    <a:pt x="14" y="0"/>
                    <a:pt x="13" y="0"/>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8"/>
            <p:cNvSpPr/>
            <p:nvPr/>
          </p:nvSpPr>
          <p:spPr>
            <a:xfrm>
              <a:off x="4749306" y="1747637"/>
              <a:ext cx="194696" cy="29145"/>
            </a:xfrm>
            <a:custGeom>
              <a:rect b="b" l="l" r="r" t="t"/>
              <a:pathLst>
                <a:path extrusionOk="0" h="147" w="982">
                  <a:moveTo>
                    <a:pt x="19" y="0"/>
                  </a:moveTo>
                  <a:cubicBezTo>
                    <a:pt x="3" y="0"/>
                    <a:pt x="1" y="23"/>
                    <a:pt x="17" y="26"/>
                  </a:cubicBezTo>
                  <a:lnTo>
                    <a:pt x="254" y="59"/>
                  </a:lnTo>
                  <a:cubicBezTo>
                    <a:pt x="332" y="70"/>
                    <a:pt x="410" y="84"/>
                    <a:pt x="490" y="92"/>
                  </a:cubicBezTo>
                  <a:lnTo>
                    <a:pt x="962" y="146"/>
                  </a:lnTo>
                  <a:cubicBezTo>
                    <a:pt x="963" y="146"/>
                    <a:pt x="964" y="146"/>
                    <a:pt x="965" y="146"/>
                  </a:cubicBezTo>
                  <a:cubicBezTo>
                    <a:pt x="980" y="146"/>
                    <a:pt x="982" y="123"/>
                    <a:pt x="966" y="120"/>
                  </a:cubicBezTo>
                  <a:lnTo>
                    <a:pt x="495" y="54"/>
                  </a:lnTo>
                  <a:cubicBezTo>
                    <a:pt x="415" y="44"/>
                    <a:pt x="337" y="35"/>
                    <a:pt x="257" y="26"/>
                  </a:cubicBezTo>
                  <a:lnTo>
                    <a:pt x="21" y="0"/>
                  </a:lnTo>
                  <a:cubicBezTo>
                    <a:pt x="20" y="0"/>
                    <a:pt x="20" y="0"/>
                    <a:pt x="19" y="0"/>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8"/>
            <p:cNvSpPr/>
            <p:nvPr/>
          </p:nvSpPr>
          <p:spPr>
            <a:xfrm>
              <a:off x="4632727" y="1755172"/>
              <a:ext cx="103494" cy="65031"/>
            </a:xfrm>
            <a:custGeom>
              <a:rect b="b" l="l" r="r" t="t"/>
              <a:pathLst>
                <a:path extrusionOk="0" h="328" w="522">
                  <a:moveTo>
                    <a:pt x="25" y="0"/>
                  </a:moveTo>
                  <a:lnTo>
                    <a:pt x="16" y="61"/>
                  </a:lnTo>
                  <a:lnTo>
                    <a:pt x="1" y="153"/>
                  </a:lnTo>
                  <a:cubicBezTo>
                    <a:pt x="164" y="221"/>
                    <a:pt x="331" y="278"/>
                    <a:pt x="501" y="327"/>
                  </a:cubicBezTo>
                  <a:lnTo>
                    <a:pt x="518" y="237"/>
                  </a:lnTo>
                  <a:lnTo>
                    <a:pt x="522" y="228"/>
                  </a:lnTo>
                  <a:cubicBezTo>
                    <a:pt x="353" y="190"/>
                    <a:pt x="192" y="82"/>
                    <a:pt x="25" y="0"/>
                  </a:cubicBezTo>
                  <a:close/>
                </a:path>
              </a:pathLst>
            </a:custGeom>
            <a:solidFill>
              <a:srgbClr val="DEF8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
            <p:cNvSpPr/>
            <p:nvPr/>
          </p:nvSpPr>
          <p:spPr>
            <a:xfrm>
              <a:off x="4637882" y="1635222"/>
              <a:ext cx="109046" cy="165155"/>
            </a:xfrm>
            <a:custGeom>
              <a:rect b="b" l="l" r="r" t="t"/>
              <a:pathLst>
                <a:path extrusionOk="0" h="833" w="550">
                  <a:moveTo>
                    <a:pt x="451" y="1"/>
                  </a:moveTo>
                  <a:cubicBezTo>
                    <a:pt x="450" y="1"/>
                    <a:pt x="449" y="1"/>
                    <a:pt x="447" y="3"/>
                  </a:cubicBezTo>
                  <a:lnTo>
                    <a:pt x="20" y="480"/>
                  </a:lnTo>
                  <a:cubicBezTo>
                    <a:pt x="20" y="480"/>
                    <a:pt x="20" y="482"/>
                    <a:pt x="20" y="482"/>
                  </a:cubicBezTo>
                  <a:lnTo>
                    <a:pt x="1" y="605"/>
                  </a:lnTo>
                  <a:cubicBezTo>
                    <a:pt x="168" y="687"/>
                    <a:pt x="329" y="793"/>
                    <a:pt x="496" y="833"/>
                  </a:cubicBezTo>
                  <a:lnTo>
                    <a:pt x="550" y="571"/>
                  </a:lnTo>
                  <a:lnTo>
                    <a:pt x="456" y="4"/>
                  </a:lnTo>
                  <a:cubicBezTo>
                    <a:pt x="455" y="2"/>
                    <a:pt x="453" y="1"/>
                    <a:pt x="451"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8"/>
            <p:cNvSpPr/>
            <p:nvPr/>
          </p:nvSpPr>
          <p:spPr>
            <a:xfrm>
              <a:off x="4593272" y="1635618"/>
              <a:ext cx="153655" cy="442924"/>
            </a:xfrm>
            <a:custGeom>
              <a:rect b="b" l="l" r="r" t="t"/>
              <a:pathLst>
                <a:path extrusionOk="0" h="2234" w="775">
                  <a:moveTo>
                    <a:pt x="675" y="0"/>
                  </a:moveTo>
                  <a:cubicBezTo>
                    <a:pt x="674" y="0"/>
                    <a:pt x="673" y="0"/>
                    <a:pt x="672" y="1"/>
                  </a:cubicBezTo>
                  <a:lnTo>
                    <a:pt x="245" y="478"/>
                  </a:lnTo>
                  <a:cubicBezTo>
                    <a:pt x="245" y="480"/>
                    <a:pt x="245" y="480"/>
                    <a:pt x="245" y="482"/>
                  </a:cubicBezTo>
                  <a:lnTo>
                    <a:pt x="215" y="664"/>
                  </a:lnTo>
                  <a:lnTo>
                    <a:pt x="0" y="2012"/>
                  </a:lnTo>
                  <a:cubicBezTo>
                    <a:pt x="0" y="2014"/>
                    <a:pt x="2" y="2016"/>
                    <a:pt x="4" y="2016"/>
                  </a:cubicBezTo>
                  <a:lnTo>
                    <a:pt x="426" y="2233"/>
                  </a:lnTo>
                  <a:cubicBezTo>
                    <a:pt x="426" y="2233"/>
                    <a:pt x="427" y="2233"/>
                    <a:pt x="427" y="2233"/>
                  </a:cubicBezTo>
                  <a:cubicBezTo>
                    <a:pt x="429" y="2233"/>
                    <a:pt x="431" y="2232"/>
                    <a:pt x="431" y="2231"/>
                  </a:cubicBezTo>
                  <a:lnTo>
                    <a:pt x="717" y="841"/>
                  </a:lnTo>
                  <a:lnTo>
                    <a:pt x="775" y="569"/>
                  </a:lnTo>
                  <a:lnTo>
                    <a:pt x="681" y="4"/>
                  </a:lnTo>
                  <a:cubicBezTo>
                    <a:pt x="680" y="2"/>
                    <a:pt x="677" y="0"/>
                    <a:pt x="675" y="0"/>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18"/>
          <p:cNvGrpSpPr/>
          <p:nvPr/>
        </p:nvGrpSpPr>
        <p:grpSpPr>
          <a:xfrm>
            <a:off x="7221230" y="1958910"/>
            <a:ext cx="1465565" cy="1954666"/>
            <a:chOff x="5874258" y="1577725"/>
            <a:chExt cx="1174519" cy="1566490"/>
          </a:xfrm>
        </p:grpSpPr>
        <p:sp>
          <p:nvSpPr>
            <p:cNvPr id="201" name="Google Shape;201;p18"/>
            <p:cNvSpPr/>
            <p:nvPr/>
          </p:nvSpPr>
          <p:spPr>
            <a:xfrm>
              <a:off x="5874258" y="2053361"/>
              <a:ext cx="914993" cy="1090854"/>
            </a:xfrm>
            <a:custGeom>
              <a:rect b="b" l="l" r="r" t="t"/>
              <a:pathLst>
                <a:path extrusionOk="0" h="5502" w="4615">
                  <a:moveTo>
                    <a:pt x="3395" y="247"/>
                  </a:moveTo>
                  <a:cubicBezTo>
                    <a:pt x="3395" y="247"/>
                    <a:pt x="4244" y="770"/>
                    <a:pt x="4331" y="1031"/>
                  </a:cubicBezTo>
                  <a:cubicBezTo>
                    <a:pt x="4420" y="1293"/>
                    <a:pt x="4354" y="4732"/>
                    <a:pt x="4354" y="4732"/>
                  </a:cubicBezTo>
                  <a:cubicBezTo>
                    <a:pt x="4354" y="4732"/>
                    <a:pt x="4364" y="5251"/>
                    <a:pt x="2330" y="5255"/>
                  </a:cubicBezTo>
                  <a:lnTo>
                    <a:pt x="2307" y="5255"/>
                  </a:lnTo>
                  <a:cubicBezTo>
                    <a:pt x="273" y="5251"/>
                    <a:pt x="284" y="4732"/>
                    <a:pt x="284" y="4732"/>
                  </a:cubicBezTo>
                  <a:cubicBezTo>
                    <a:pt x="284" y="4732"/>
                    <a:pt x="220" y="1293"/>
                    <a:pt x="306" y="1031"/>
                  </a:cubicBezTo>
                  <a:cubicBezTo>
                    <a:pt x="393" y="770"/>
                    <a:pt x="1243" y="247"/>
                    <a:pt x="1243" y="247"/>
                  </a:cubicBezTo>
                  <a:cubicBezTo>
                    <a:pt x="1257" y="263"/>
                    <a:pt x="2203" y="270"/>
                    <a:pt x="2320" y="270"/>
                  </a:cubicBezTo>
                  <a:cubicBezTo>
                    <a:pt x="2436" y="270"/>
                    <a:pt x="3381" y="263"/>
                    <a:pt x="3395" y="247"/>
                  </a:cubicBezTo>
                  <a:close/>
                  <a:moveTo>
                    <a:pt x="1123" y="1"/>
                  </a:moveTo>
                  <a:cubicBezTo>
                    <a:pt x="1123" y="1"/>
                    <a:pt x="190" y="574"/>
                    <a:pt x="95" y="862"/>
                  </a:cubicBezTo>
                  <a:cubicBezTo>
                    <a:pt x="1" y="1149"/>
                    <a:pt x="72" y="4928"/>
                    <a:pt x="72" y="4928"/>
                  </a:cubicBezTo>
                  <a:cubicBezTo>
                    <a:pt x="72" y="4928"/>
                    <a:pt x="60" y="5498"/>
                    <a:pt x="2294" y="5501"/>
                  </a:cubicBezTo>
                  <a:lnTo>
                    <a:pt x="2320" y="5501"/>
                  </a:lnTo>
                  <a:cubicBezTo>
                    <a:pt x="4553" y="5498"/>
                    <a:pt x="4543" y="4928"/>
                    <a:pt x="4543" y="4928"/>
                  </a:cubicBezTo>
                  <a:cubicBezTo>
                    <a:pt x="4543" y="4928"/>
                    <a:pt x="4614" y="1149"/>
                    <a:pt x="4519" y="862"/>
                  </a:cubicBezTo>
                  <a:cubicBezTo>
                    <a:pt x="4423" y="574"/>
                    <a:pt x="3490" y="1"/>
                    <a:pt x="3490" y="1"/>
                  </a:cubicBezTo>
                  <a:cubicBezTo>
                    <a:pt x="3473" y="16"/>
                    <a:pt x="2434" y="23"/>
                    <a:pt x="2307" y="23"/>
                  </a:cubicBezTo>
                  <a:cubicBezTo>
                    <a:pt x="2297" y="23"/>
                    <a:pt x="2279" y="23"/>
                    <a:pt x="2257" y="23"/>
                  </a:cubicBezTo>
                  <a:cubicBezTo>
                    <a:pt x="2011" y="23"/>
                    <a:pt x="1139" y="15"/>
                    <a:pt x="1123" y="1"/>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8"/>
            <p:cNvSpPr/>
            <p:nvPr/>
          </p:nvSpPr>
          <p:spPr>
            <a:xfrm>
              <a:off x="5917678" y="2102332"/>
              <a:ext cx="832515" cy="992911"/>
            </a:xfrm>
            <a:custGeom>
              <a:rect b="b" l="l" r="r" t="t"/>
              <a:pathLst>
                <a:path extrusionOk="0" h="5008" w="4199">
                  <a:moveTo>
                    <a:pt x="1024" y="0"/>
                  </a:moveTo>
                  <a:cubicBezTo>
                    <a:pt x="1024" y="0"/>
                    <a:pt x="174" y="523"/>
                    <a:pt x="87" y="784"/>
                  </a:cubicBezTo>
                  <a:cubicBezTo>
                    <a:pt x="1" y="1046"/>
                    <a:pt x="65" y="4485"/>
                    <a:pt x="65" y="4485"/>
                  </a:cubicBezTo>
                  <a:cubicBezTo>
                    <a:pt x="65" y="4485"/>
                    <a:pt x="54" y="5004"/>
                    <a:pt x="2088" y="5008"/>
                  </a:cubicBezTo>
                  <a:lnTo>
                    <a:pt x="2111" y="5008"/>
                  </a:lnTo>
                  <a:cubicBezTo>
                    <a:pt x="4145" y="5004"/>
                    <a:pt x="4135" y="4485"/>
                    <a:pt x="4135" y="4485"/>
                  </a:cubicBezTo>
                  <a:cubicBezTo>
                    <a:pt x="4135" y="4485"/>
                    <a:pt x="4199" y="1046"/>
                    <a:pt x="4112" y="784"/>
                  </a:cubicBezTo>
                  <a:cubicBezTo>
                    <a:pt x="4025" y="523"/>
                    <a:pt x="3176" y="0"/>
                    <a:pt x="3176" y="0"/>
                  </a:cubicBezTo>
                  <a:cubicBezTo>
                    <a:pt x="3162" y="16"/>
                    <a:pt x="2217" y="23"/>
                    <a:pt x="2101" y="23"/>
                  </a:cubicBezTo>
                  <a:cubicBezTo>
                    <a:pt x="1984" y="23"/>
                    <a:pt x="1038" y="16"/>
                    <a:pt x="1024"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8"/>
            <p:cNvSpPr/>
            <p:nvPr/>
          </p:nvSpPr>
          <p:spPr>
            <a:xfrm>
              <a:off x="6750388" y="2313880"/>
              <a:ext cx="298389" cy="577744"/>
            </a:xfrm>
            <a:custGeom>
              <a:rect b="b" l="l" r="r" t="t"/>
              <a:pathLst>
                <a:path extrusionOk="0" h="2914" w="1505">
                  <a:moveTo>
                    <a:pt x="778" y="1"/>
                  </a:moveTo>
                  <a:cubicBezTo>
                    <a:pt x="426" y="1"/>
                    <a:pt x="27" y="201"/>
                    <a:pt x="27" y="201"/>
                  </a:cubicBezTo>
                  <a:lnTo>
                    <a:pt x="27" y="472"/>
                  </a:lnTo>
                  <a:cubicBezTo>
                    <a:pt x="220" y="413"/>
                    <a:pt x="416" y="368"/>
                    <a:pt x="614" y="333"/>
                  </a:cubicBezTo>
                  <a:cubicBezTo>
                    <a:pt x="652" y="327"/>
                    <a:pt x="686" y="324"/>
                    <a:pt x="716" y="324"/>
                  </a:cubicBezTo>
                  <a:cubicBezTo>
                    <a:pt x="924" y="324"/>
                    <a:pt x="965" y="456"/>
                    <a:pt x="979" y="535"/>
                  </a:cubicBezTo>
                  <a:cubicBezTo>
                    <a:pt x="1029" y="858"/>
                    <a:pt x="1027" y="1568"/>
                    <a:pt x="1013" y="1837"/>
                  </a:cubicBezTo>
                  <a:cubicBezTo>
                    <a:pt x="999" y="2108"/>
                    <a:pt x="991" y="2464"/>
                    <a:pt x="758" y="2607"/>
                  </a:cubicBezTo>
                  <a:cubicBezTo>
                    <a:pt x="588" y="2711"/>
                    <a:pt x="261" y="2725"/>
                    <a:pt x="98" y="2725"/>
                  </a:cubicBezTo>
                  <a:cubicBezTo>
                    <a:pt x="38" y="2725"/>
                    <a:pt x="1" y="2723"/>
                    <a:pt x="1" y="2723"/>
                  </a:cubicBezTo>
                  <a:lnTo>
                    <a:pt x="1" y="2911"/>
                  </a:lnTo>
                  <a:cubicBezTo>
                    <a:pt x="52" y="2913"/>
                    <a:pt x="100" y="2914"/>
                    <a:pt x="147" y="2914"/>
                  </a:cubicBezTo>
                  <a:cubicBezTo>
                    <a:pt x="790" y="2914"/>
                    <a:pt x="1040" y="2730"/>
                    <a:pt x="1191" y="2513"/>
                  </a:cubicBezTo>
                  <a:cubicBezTo>
                    <a:pt x="1323" y="2324"/>
                    <a:pt x="1505" y="293"/>
                    <a:pt x="1064" y="62"/>
                  </a:cubicBezTo>
                  <a:cubicBezTo>
                    <a:pt x="980" y="18"/>
                    <a:pt x="881" y="1"/>
                    <a:pt x="778" y="1"/>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p:nvPr/>
          </p:nvSpPr>
          <p:spPr>
            <a:xfrm>
              <a:off x="5925212" y="2318837"/>
              <a:ext cx="818240" cy="780173"/>
            </a:xfrm>
            <a:custGeom>
              <a:rect b="b" l="l" r="r" t="t"/>
              <a:pathLst>
                <a:path extrusionOk="0" h="3935" w="4127">
                  <a:moveTo>
                    <a:pt x="1" y="1"/>
                  </a:moveTo>
                  <a:lnTo>
                    <a:pt x="8" y="508"/>
                  </a:lnTo>
                  <a:lnTo>
                    <a:pt x="22" y="1521"/>
                  </a:lnTo>
                  <a:lnTo>
                    <a:pt x="42" y="2973"/>
                  </a:lnTo>
                  <a:lnTo>
                    <a:pt x="49" y="3541"/>
                  </a:lnTo>
                  <a:cubicBezTo>
                    <a:pt x="49" y="3541"/>
                    <a:pt x="475" y="3931"/>
                    <a:pt x="2052" y="3935"/>
                  </a:cubicBezTo>
                  <a:lnTo>
                    <a:pt x="2077" y="3935"/>
                  </a:lnTo>
                  <a:cubicBezTo>
                    <a:pt x="2651" y="3933"/>
                    <a:pt x="3072" y="3881"/>
                    <a:pt x="3376" y="3815"/>
                  </a:cubicBezTo>
                  <a:cubicBezTo>
                    <a:pt x="3376" y="3815"/>
                    <a:pt x="3376" y="3814"/>
                    <a:pt x="3376" y="3813"/>
                  </a:cubicBezTo>
                  <a:lnTo>
                    <a:pt x="3376" y="3813"/>
                  </a:lnTo>
                  <a:cubicBezTo>
                    <a:pt x="3906" y="3699"/>
                    <a:pt x="4078" y="3541"/>
                    <a:pt x="4078" y="3541"/>
                  </a:cubicBezTo>
                  <a:lnTo>
                    <a:pt x="4091" y="2488"/>
                  </a:lnTo>
                  <a:lnTo>
                    <a:pt x="4105" y="1569"/>
                  </a:lnTo>
                  <a:lnTo>
                    <a:pt x="4126" y="1"/>
                  </a:lnTo>
                  <a:lnTo>
                    <a:pt x="4126" y="1"/>
                  </a:lnTo>
                  <a:cubicBezTo>
                    <a:pt x="3317" y="192"/>
                    <a:pt x="2191" y="235"/>
                    <a:pt x="2063" y="239"/>
                  </a:cubicBezTo>
                  <a:cubicBezTo>
                    <a:pt x="1934" y="235"/>
                    <a:pt x="809" y="192"/>
                    <a:pt x="1"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8"/>
            <p:cNvSpPr/>
            <p:nvPr/>
          </p:nvSpPr>
          <p:spPr>
            <a:xfrm>
              <a:off x="5925212" y="2285529"/>
              <a:ext cx="818240" cy="90805"/>
            </a:xfrm>
            <a:custGeom>
              <a:rect b="b" l="l" r="r" t="t"/>
              <a:pathLst>
                <a:path extrusionOk="0" h="458" w="4127">
                  <a:moveTo>
                    <a:pt x="2398" y="0"/>
                  </a:moveTo>
                  <a:cubicBezTo>
                    <a:pt x="1366" y="0"/>
                    <a:pt x="1" y="169"/>
                    <a:pt x="1" y="169"/>
                  </a:cubicBezTo>
                  <a:cubicBezTo>
                    <a:pt x="1" y="169"/>
                    <a:pt x="388" y="360"/>
                    <a:pt x="1547" y="431"/>
                  </a:cubicBezTo>
                  <a:cubicBezTo>
                    <a:pt x="1851" y="450"/>
                    <a:pt x="2100" y="457"/>
                    <a:pt x="2307" y="457"/>
                  </a:cubicBezTo>
                  <a:cubicBezTo>
                    <a:pt x="2885" y="457"/>
                    <a:pt x="3130" y="397"/>
                    <a:pt x="3322" y="351"/>
                  </a:cubicBezTo>
                  <a:cubicBezTo>
                    <a:pt x="3583" y="287"/>
                    <a:pt x="4126" y="169"/>
                    <a:pt x="4126" y="169"/>
                  </a:cubicBezTo>
                  <a:cubicBezTo>
                    <a:pt x="4126" y="169"/>
                    <a:pt x="3428" y="0"/>
                    <a:pt x="2398"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8"/>
            <p:cNvSpPr/>
            <p:nvPr/>
          </p:nvSpPr>
          <p:spPr>
            <a:xfrm>
              <a:off x="5925212" y="2285529"/>
              <a:ext cx="818240" cy="90805"/>
            </a:xfrm>
            <a:custGeom>
              <a:rect b="b" l="l" r="r" t="t"/>
              <a:pathLst>
                <a:path extrusionOk="0" h="458" w="4127">
                  <a:moveTo>
                    <a:pt x="2398" y="0"/>
                  </a:moveTo>
                  <a:cubicBezTo>
                    <a:pt x="1366" y="0"/>
                    <a:pt x="1" y="169"/>
                    <a:pt x="1" y="169"/>
                  </a:cubicBezTo>
                  <a:cubicBezTo>
                    <a:pt x="1" y="169"/>
                    <a:pt x="388" y="360"/>
                    <a:pt x="1547" y="431"/>
                  </a:cubicBezTo>
                  <a:cubicBezTo>
                    <a:pt x="1851" y="450"/>
                    <a:pt x="2100" y="457"/>
                    <a:pt x="2307" y="457"/>
                  </a:cubicBezTo>
                  <a:cubicBezTo>
                    <a:pt x="2885" y="457"/>
                    <a:pt x="3130" y="397"/>
                    <a:pt x="3322" y="351"/>
                  </a:cubicBezTo>
                  <a:cubicBezTo>
                    <a:pt x="3583" y="287"/>
                    <a:pt x="4126" y="169"/>
                    <a:pt x="4126" y="169"/>
                  </a:cubicBezTo>
                  <a:cubicBezTo>
                    <a:pt x="4126" y="169"/>
                    <a:pt x="3428" y="0"/>
                    <a:pt x="2398"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8"/>
            <p:cNvSpPr/>
            <p:nvPr/>
          </p:nvSpPr>
          <p:spPr>
            <a:xfrm>
              <a:off x="6039214" y="1883052"/>
              <a:ext cx="590433" cy="66221"/>
            </a:xfrm>
            <a:custGeom>
              <a:rect b="b" l="l" r="r" t="t"/>
              <a:pathLst>
                <a:path extrusionOk="0" h="334" w="2978">
                  <a:moveTo>
                    <a:pt x="1389" y="0"/>
                  </a:moveTo>
                  <a:cubicBezTo>
                    <a:pt x="594" y="0"/>
                    <a:pt x="106" y="89"/>
                    <a:pt x="6" y="108"/>
                  </a:cubicBezTo>
                  <a:cubicBezTo>
                    <a:pt x="1" y="108"/>
                    <a:pt x="1" y="115"/>
                    <a:pt x="6" y="116"/>
                  </a:cubicBezTo>
                  <a:cubicBezTo>
                    <a:pt x="738" y="320"/>
                    <a:pt x="1310" y="334"/>
                    <a:pt x="1445" y="334"/>
                  </a:cubicBezTo>
                  <a:cubicBezTo>
                    <a:pt x="1465" y="334"/>
                    <a:pt x="1475" y="333"/>
                    <a:pt x="1475" y="333"/>
                  </a:cubicBezTo>
                  <a:cubicBezTo>
                    <a:pt x="2033" y="330"/>
                    <a:pt x="2816" y="135"/>
                    <a:pt x="2973" y="116"/>
                  </a:cubicBezTo>
                  <a:cubicBezTo>
                    <a:pt x="2978" y="115"/>
                    <a:pt x="2978" y="109"/>
                    <a:pt x="2973" y="108"/>
                  </a:cubicBezTo>
                  <a:cubicBezTo>
                    <a:pt x="2361" y="27"/>
                    <a:pt x="1829" y="0"/>
                    <a:pt x="1389"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8"/>
            <p:cNvSpPr/>
            <p:nvPr/>
          </p:nvSpPr>
          <p:spPr>
            <a:xfrm>
              <a:off x="6488282" y="1577725"/>
              <a:ext cx="74944" cy="36481"/>
            </a:xfrm>
            <a:custGeom>
              <a:rect b="b" l="l" r="r" t="t"/>
              <a:pathLst>
                <a:path extrusionOk="0" h="184" w="378">
                  <a:moveTo>
                    <a:pt x="52" y="1"/>
                  </a:moveTo>
                  <a:cubicBezTo>
                    <a:pt x="10" y="1"/>
                    <a:pt x="1" y="11"/>
                    <a:pt x="1" y="11"/>
                  </a:cubicBezTo>
                  <a:cubicBezTo>
                    <a:pt x="1" y="11"/>
                    <a:pt x="56" y="166"/>
                    <a:pt x="117" y="182"/>
                  </a:cubicBezTo>
                  <a:cubicBezTo>
                    <a:pt x="122" y="183"/>
                    <a:pt x="127" y="183"/>
                    <a:pt x="133" y="183"/>
                  </a:cubicBezTo>
                  <a:cubicBezTo>
                    <a:pt x="207" y="183"/>
                    <a:pt x="378" y="107"/>
                    <a:pt x="378" y="107"/>
                  </a:cubicBezTo>
                  <a:cubicBezTo>
                    <a:pt x="369" y="88"/>
                    <a:pt x="336" y="65"/>
                    <a:pt x="263" y="43"/>
                  </a:cubicBezTo>
                  <a:cubicBezTo>
                    <a:pt x="155" y="10"/>
                    <a:pt x="90" y="1"/>
                    <a:pt x="52"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8"/>
            <p:cNvSpPr/>
            <p:nvPr/>
          </p:nvSpPr>
          <p:spPr>
            <a:xfrm>
              <a:off x="6180378" y="1579509"/>
              <a:ext cx="382850" cy="753407"/>
            </a:xfrm>
            <a:custGeom>
              <a:rect b="b" l="l" r="r" t="t"/>
              <a:pathLst>
                <a:path extrusionOk="0" h="3800" w="1931">
                  <a:moveTo>
                    <a:pt x="1554" y="1"/>
                  </a:moveTo>
                  <a:lnTo>
                    <a:pt x="1" y="3789"/>
                  </a:lnTo>
                  <a:cubicBezTo>
                    <a:pt x="111" y="3796"/>
                    <a:pt x="220" y="3800"/>
                    <a:pt x="328" y="3800"/>
                  </a:cubicBezTo>
                  <a:cubicBezTo>
                    <a:pt x="350" y="3800"/>
                    <a:pt x="372" y="3800"/>
                    <a:pt x="393" y="3799"/>
                  </a:cubicBezTo>
                  <a:lnTo>
                    <a:pt x="1931" y="98"/>
                  </a:lnTo>
                  <a:cubicBezTo>
                    <a:pt x="1800" y="89"/>
                    <a:pt x="1672" y="56"/>
                    <a:pt x="1554"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8"/>
            <p:cNvSpPr/>
            <p:nvPr/>
          </p:nvSpPr>
          <p:spPr>
            <a:xfrm>
              <a:off x="6006897" y="1905059"/>
              <a:ext cx="657645" cy="212144"/>
            </a:xfrm>
            <a:custGeom>
              <a:rect b="b" l="l" r="r" t="t"/>
              <a:pathLst>
                <a:path extrusionOk="0" h="1070" w="3317">
                  <a:moveTo>
                    <a:pt x="152" y="0"/>
                  </a:moveTo>
                  <a:cubicBezTo>
                    <a:pt x="0" y="439"/>
                    <a:pt x="152" y="943"/>
                    <a:pt x="152" y="943"/>
                  </a:cubicBezTo>
                  <a:cubicBezTo>
                    <a:pt x="474" y="1056"/>
                    <a:pt x="1150" y="1070"/>
                    <a:pt x="1475" y="1070"/>
                  </a:cubicBezTo>
                  <a:cubicBezTo>
                    <a:pt x="1587" y="1070"/>
                    <a:pt x="1658" y="1068"/>
                    <a:pt x="1658" y="1068"/>
                  </a:cubicBezTo>
                  <a:cubicBezTo>
                    <a:pt x="1658" y="1068"/>
                    <a:pt x="1728" y="1070"/>
                    <a:pt x="1840" y="1070"/>
                  </a:cubicBezTo>
                  <a:cubicBezTo>
                    <a:pt x="2166" y="1070"/>
                    <a:pt x="2842" y="1056"/>
                    <a:pt x="3165" y="943"/>
                  </a:cubicBezTo>
                  <a:cubicBezTo>
                    <a:pt x="3165" y="943"/>
                    <a:pt x="3316" y="439"/>
                    <a:pt x="3165" y="0"/>
                  </a:cubicBezTo>
                  <a:cubicBezTo>
                    <a:pt x="3165" y="0"/>
                    <a:pt x="2311" y="116"/>
                    <a:pt x="1658" y="116"/>
                  </a:cubicBezTo>
                  <a:cubicBezTo>
                    <a:pt x="1004" y="116"/>
                    <a:pt x="152" y="0"/>
                    <a:pt x="152"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8"/>
            <p:cNvSpPr/>
            <p:nvPr/>
          </p:nvSpPr>
          <p:spPr>
            <a:xfrm>
              <a:off x="5997182" y="2439778"/>
              <a:ext cx="47782" cy="47782"/>
            </a:xfrm>
            <a:custGeom>
              <a:rect b="b" l="l" r="r" t="t"/>
              <a:pathLst>
                <a:path extrusionOk="0" h="241" w="241">
                  <a:moveTo>
                    <a:pt x="121" y="0"/>
                  </a:moveTo>
                  <a:cubicBezTo>
                    <a:pt x="55" y="0"/>
                    <a:pt x="1" y="54"/>
                    <a:pt x="1" y="120"/>
                  </a:cubicBezTo>
                  <a:cubicBezTo>
                    <a:pt x="1" y="186"/>
                    <a:pt x="55" y="240"/>
                    <a:pt x="121" y="240"/>
                  </a:cubicBezTo>
                  <a:cubicBezTo>
                    <a:pt x="187" y="240"/>
                    <a:pt x="241" y="186"/>
                    <a:pt x="241" y="120"/>
                  </a:cubicBezTo>
                  <a:cubicBezTo>
                    <a:pt x="241" y="54"/>
                    <a:pt x="187" y="0"/>
                    <a:pt x="121"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8"/>
            <p:cNvSpPr/>
            <p:nvPr/>
          </p:nvSpPr>
          <p:spPr>
            <a:xfrm>
              <a:off x="5989053" y="2517894"/>
              <a:ext cx="41834" cy="36084"/>
            </a:xfrm>
            <a:custGeom>
              <a:rect b="b" l="l" r="r" t="t"/>
              <a:pathLst>
                <a:path extrusionOk="0" h="182" w="211">
                  <a:moveTo>
                    <a:pt x="120" y="1"/>
                  </a:moveTo>
                  <a:cubicBezTo>
                    <a:pt x="40" y="1"/>
                    <a:pt x="0" y="98"/>
                    <a:pt x="56" y="155"/>
                  </a:cubicBezTo>
                  <a:cubicBezTo>
                    <a:pt x="74" y="173"/>
                    <a:pt x="97" y="181"/>
                    <a:pt x="119" y="181"/>
                  </a:cubicBezTo>
                  <a:cubicBezTo>
                    <a:pt x="165" y="181"/>
                    <a:pt x="210" y="145"/>
                    <a:pt x="210" y="91"/>
                  </a:cubicBezTo>
                  <a:cubicBezTo>
                    <a:pt x="210" y="41"/>
                    <a:pt x="170" y="1"/>
                    <a:pt x="120"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8"/>
            <p:cNvSpPr/>
            <p:nvPr/>
          </p:nvSpPr>
          <p:spPr>
            <a:xfrm>
              <a:off x="6004517" y="2439778"/>
              <a:ext cx="47782" cy="47782"/>
            </a:xfrm>
            <a:custGeom>
              <a:rect b="b" l="l" r="r" t="t"/>
              <a:pathLst>
                <a:path extrusionOk="0" h="241" w="241">
                  <a:moveTo>
                    <a:pt x="120" y="0"/>
                  </a:moveTo>
                  <a:cubicBezTo>
                    <a:pt x="54" y="0"/>
                    <a:pt x="0" y="54"/>
                    <a:pt x="0" y="120"/>
                  </a:cubicBezTo>
                  <a:cubicBezTo>
                    <a:pt x="0" y="186"/>
                    <a:pt x="54" y="240"/>
                    <a:pt x="120" y="240"/>
                  </a:cubicBezTo>
                  <a:cubicBezTo>
                    <a:pt x="186" y="240"/>
                    <a:pt x="240" y="186"/>
                    <a:pt x="240" y="120"/>
                  </a:cubicBezTo>
                  <a:cubicBezTo>
                    <a:pt x="240" y="54"/>
                    <a:pt x="186" y="0"/>
                    <a:pt x="120"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8"/>
            <p:cNvSpPr/>
            <p:nvPr/>
          </p:nvSpPr>
          <p:spPr>
            <a:xfrm>
              <a:off x="6587811" y="2752837"/>
              <a:ext cx="47782" cy="47782"/>
            </a:xfrm>
            <a:custGeom>
              <a:rect b="b" l="l" r="r" t="t"/>
              <a:pathLst>
                <a:path extrusionOk="0" h="241" w="241">
                  <a:moveTo>
                    <a:pt x="121" y="0"/>
                  </a:moveTo>
                  <a:cubicBezTo>
                    <a:pt x="55" y="0"/>
                    <a:pt x="1" y="54"/>
                    <a:pt x="1" y="120"/>
                  </a:cubicBezTo>
                  <a:cubicBezTo>
                    <a:pt x="1" y="186"/>
                    <a:pt x="55" y="240"/>
                    <a:pt x="121" y="240"/>
                  </a:cubicBezTo>
                  <a:cubicBezTo>
                    <a:pt x="187" y="240"/>
                    <a:pt x="241" y="186"/>
                    <a:pt x="241" y="120"/>
                  </a:cubicBezTo>
                  <a:cubicBezTo>
                    <a:pt x="241" y="54"/>
                    <a:pt x="187" y="0"/>
                    <a:pt x="121"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8"/>
            <p:cNvSpPr/>
            <p:nvPr/>
          </p:nvSpPr>
          <p:spPr>
            <a:xfrm>
              <a:off x="6260278" y="2662627"/>
              <a:ext cx="47782" cy="47584"/>
            </a:xfrm>
            <a:custGeom>
              <a:rect b="b" l="l" r="r" t="t"/>
              <a:pathLst>
                <a:path extrusionOk="0" h="240" w="241">
                  <a:moveTo>
                    <a:pt x="121" y="0"/>
                  </a:moveTo>
                  <a:cubicBezTo>
                    <a:pt x="55" y="0"/>
                    <a:pt x="1" y="54"/>
                    <a:pt x="1" y="120"/>
                  </a:cubicBezTo>
                  <a:cubicBezTo>
                    <a:pt x="1" y="186"/>
                    <a:pt x="55" y="240"/>
                    <a:pt x="121" y="240"/>
                  </a:cubicBezTo>
                  <a:cubicBezTo>
                    <a:pt x="187" y="240"/>
                    <a:pt x="241" y="186"/>
                    <a:pt x="241" y="120"/>
                  </a:cubicBezTo>
                  <a:cubicBezTo>
                    <a:pt x="241" y="54"/>
                    <a:pt x="187" y="0"/>
                    <a:pt x="121"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8"/>
            <p:cNvSpPr/>
            <p:nvPr/>
          </p:nvSpPr>
          <p:spPr>
            <a:xfrm>
              <a:off x="5995794" y="2517894"/>
              <a:ext cx="42032" cy="36084"/>
            </a:xfrm>
            <a:custGeom>
              <a:rect b="b" l="l" r="r" t="t"/>
              <a:pathLst>
                <a:path extrusionOk="0" h="182" w="212">
                  <a:moveTo>
                    <a:pt x="122" y="1"/>
                  </a:moveTo>
                  <a:cubicBezTo>
                    <a:pt x="43" y="1"/>
                    <a:pt x="1" y="98"/>
                    <a:pt x="58" y="155"/>
                  </a:cubicBezTo>
                  <a:cubicBezTo>
                    <a:pt x="77" y="173"/>
                    <a:pt x="99" y="181"/>
                    <a:pt x="121" y="181"/>
                  </a:cubicBezTo>
                  <a:cubicBezTo>
                    <a:pt x="167" y="181"/>
                    <a:pt x="211" y="145"/>
                    <a:pt x="211" y="91"/>
                  </a:cubicBezTo>
                  <a:cubicBezTo>
                    <a:pt x="211" y="41"/>
                    <a:pt x="171" y="1"/>
                    <a:pt x="122"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8"/>
            <p:cNvSpPr/>
            <p:nvPr/>
          </p:nvSpPr>
          <p:spPr>
            <a:xfrm>
              <a:off x="6542012" y="2816877"/>
              <a:ext cx="37869" cy="32317"/>
            </a:xfrm>
            <a:custGeom>
              <a:rect b="b" l="l" r="r" t="t"/>
              <a:pathLst>
                <a:path extrusionOk="0" h="163" w="191">
                  <a:moveTo>
                    <a:pt x="108" y="0"/>
                  </a:moveTo>
                  <a:cubicBezTo>
                    <a:pt x="36" y="0"/>
                    <a:pt x="1" y="87"/>
                    <a:pt x="51" y="138"/>
                  </a:cubicBezTo>
                  <a:cubicBezTo>
                    <a:pt x="68" y="155"/>
                    <a:pt x="88" y="162"/>
                    <a:pt x="108" y="162"/>
                  </a:cubicBezTo>
                  <a:cubicBezTo>
                    <a:pt x="150" y="162"/>
                    <a:pt x="190" y="130"/>
                    <a:pt x="190" y="82"/>
                  </a:cubicBezTo>
                  <a:cubicBezTo>
                    <a:pt x="190" y="37"/>
                    <a:pt x="154" y="0"/>
                    <a:pt x="108"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8"/>
            <p:cNvSpPr/>
            <p:nvPr/>
          </p:nvSpPr>
          <p:spPr>
            <a:xfrm>
              <a:off x="6219634" y="2470509"/>
              <a:ext cx="37869" cy="32317"/>
            </a:xfrm>
            <a:custGeom>
              <a:rect b="b" l="l" r="r" t="t"/>
              <a:pathLst>
                <a:path extrusionOk="0" h="163" w="191">
                  <a:moveTo>
                    <a:pt x="109" y="0"/>
                  </a:moveTo>
                  <a:cubicBezTo>
                    <a:pt x="36" y="0"/>
                    <a:pt x="1" y="89"/>
                    <a:pt x="51" y="139"/>
                  </a:cubicBezTo>
                  <a:cubicBezTo>
                    <a:pt x="68" y="155"/>
                    <a:pt x="88" y="163"/>
                    <a:pt x="108" y="163"/>
                  </a:cubicBezTo>
                  <a:cubicBezTo>
                    <a:pt x="150" y="163"/>
                    <a:pt x="190" y="131"/>
                    <a:pt x="190" y="82"/>
                  </a:cubicBezTo>
                  <a:cubicBezTo>
                    <a:pt x="190" y="37"/>
                    <a:pt x="154" y="0"/>
                    <a:pt x="109"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8"/>
            <p:cNvSpPr/>
            <p:nvPr/>
          </p:nvSpPr>
          <p:spPr>
            <a:xfrm>
              <a:off x="6385780" y="2757596"/>
              <a:ext cx="37670" cy="32317"/>
            </a:xfrm>
            <a:custGeom>
              <a:rect b="b" l="l" r="r" t="t"/>
              <a:pathLst>
                <a:path extrusionOk="0" h="163" w="190">
                  <a:moveTo>
                    <a:pt x="108" y="1"/>
                  </a:moveTo>
                  <a:cubicBezTo>
                    <a:pt x="35" y="1"/>
                    <a:pt x="0" y="87"/>
                    <a:pt x="51" y="138"/>
                  </a:cubicBezTo>
                  <a:cubicBezTo>
                    <a:pt x="67" y="155"/>
                    <a:pt x="87" y="162"/>
                    <a:pt x="107" y="162"/>
                  </a:cubicBezTo>
                  <a:cubicBezTo>
                    <a:pt x="149" y="162"/>
                    <a:pt x="190" y="130"/>
                    <a:pt x="190" y="81"/>
                  </a:cubicBezTo>
                  <a:cubicBezTo>
                    <a:pt x="190" y="37"/>
                    <a:pt x="153" y="1"/>
                    <a:pt x="108"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8"/>
            <p:cNvSpPr/>
            <p:nvPr/>
          </p:nvSpPr>
          <p:spPr>
            <a:xfrm>
              <a:off x="6691503" y="2539902"/>
              <a:ext cx="37670" cy="32317"/>
            </a:xfrm>
            <a:custGeom>
              <a:rect b="b" l="l" r="r" t="t"/>
              <a:pathLst>
                <a:path extrusionOk="0" h="163" w="190">
                  <a:moveTo>
                    <a:pt x="108" y="1"/>
                  </a:moveTo>
                  <a:cubicBezTo>
                    <a:pt x="37" y="1"/>
                    <a:pt x="1" y="88"/>
                    <a:pt x="51" y="138"/>
                  </a:cubicBezTo>
                  <a:cubicBezTo>
                    <a:pt x="67" y="155"/>
                    <a:pt x="88" y="163"/>
                    <a:pt x="108" y="163"/>
                  </a:cubicBezTo>
                  <a:cubicBezTo>
                    <a:pt x="150" y="163"/>
                    <a:pt x="190" y="131"/>
                    <a:pt x="190" y="83"/>
                  </a:cubicBezTo>
                  <a:cubicBezTo>
                    <a:pt x="190" y="37"/>
                    <a:pt x="154" y="1"/>
                    <a:pt x="108"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8"/>
            <p:cNvSpPr/>
            <p:nvPr/>
          </p:nvSpPr>
          <p:spPr>
            <a:xfrm>
              <a:off x="6319163" y="2608105"/>
              <a:ext cx="37869" cy="32515"/>
            </a:xfrm>
            <a:custGeom>
              <a:rect b="b" l="l" r="r" t="t"/>
              <a:pathLst>
                <a:path extrusionOk="0" h="164" w="191">
                  <a:moveTo>
                    <a:pt x="109" y="1"/>
                  </a:moveTo>
                  <a:cubicBezTo>
                    <a:pt x="37" y="1"/>
                    <a:pt x="1" y="89"/>
                    <a:pt x="51" y="140"/>
                  </a:cubicBezTo>
                  <a:cubicBezTo>
                    <a:pt x="68" y="156"/>
                    <a:pt x="89" y="164"/>
                    <a:pt x="109" y="164"/>
                  </a:cubicBezTo>
                  <a:cubicBezTo>
                    <a:pt x="151" y="164"/>
                    <a:pt x="190" y="132"/>
                    <a:pt x="190" y="82"/>
                  </a:cubicBezTo>
                  <a:cubicBezTo>
                    <a:pt x="190" y="37"/>
                    <a:pt x="154" y="1"/>
                    <a:pt x="109"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8"/>
            <p:cNvSpPr/>
            <p:nvPr/>
          </p:nvSpPr>
          <p:spPr>
            <a:xfrm>
              <a:off x="6612594" y="2830954"/>
              <a:ext cx="42032" cy="36084"/>
            </a:xfrm>
            <a:custGeom>
              <a:rect b="b" l="l" r="r" t="t"/>
              <a:pathLst>
                <a:path extrusionOk="0" h="182" w="212">
                  <a:moveTo>
                    <a:pt x="121" y="1"/>
                  </a:moveTo>
                  <a:cubicBezTo>
                    <a:pt x="41" y="1"/>
                    <a:pt x="1" y="98"/>
                    <a:pt x="56" y="155"/>
                  </a:cubicBezTo>
                  <a:cubicBezTo>
                    <a:pt x="75" y="173"/>
                    <a:pt x="97" y="181"/>
                    <a:pt x="119" y="181"/>
                  </a:cubicBezTo>
                  <a:cubicBezTo>
                    <a:pt x="166" y="181"/>
                    <a:pt x="211" y="145"/>
                    <a:pt x="211" y="91"/>
                  </a:cubicBezTo>
                  <a:cubicBezTo>
                    <a:pt x="211" y="41"/>
                    <a:pt x="171" y="1"/>
                    <a:pt x="121"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8"/>
            <p:cNvSpPr/>
            <p:nvPr/>
          </p:nvSpPr>
          <p:spPr>
            <a:xfrm>
              <a:off x="6060626" y="2973506"/>
              <a:ext cx="55712" cy="47584"/>
            </a:xfrm>
            <a:custGeom>
              <a:rect b="b" l="l" r="r" t="t"/>
              <a:pathLst>
                <a:path extrusionOk="0" h="240" w="281">
                  <a:moveTo>
                    <a:pt x="160" y="1"/>
                  </a:moveTo>
                  <a:cubicBezTo>
                    <a:pt x="53" y="1"/>
                    <a:pt x="0" y="129"/>
                    <a:pt x="75" y="204"/>
                  </a:cubicBezTo>
                  <a:cubicBezTo>
                    <a:pt x="99" y="228"/>
                    <a:pt x="129" y="239"/>
                    <a:pt x="159" y="239"/>
                  </a:cubicBezTo>
                  <a:cubicBezTo>
                    <a:pt x="221" y="239"/>
                    <a:pt x="280" y="192"/>
                    <a:pt x="280" y="119"/>
                  </a:cubicBezTo>
                  <a:cubicBezTo>
                    <a:pt x="280" y="53"/>
                    <a:pt x="226" y="1"/>
                    <a:pt x="160"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8"/>
            <p:cNvSpPr/>
            <p:nvPr/>
          </p:nvSpPr>
          <p:spPr>
            <a:xfrm>
              <a:off x="6558666" y="2475267"/>
              <a:ext cx="55514" cy="47782"/>
            </a:xfrm>
            <a:custGeom>
              <a:rect b="b" l="l" r="r" t="t"/>
              <a:pathLst>
                <a:path extrusionOk="0" h="241" w="280">
                  <a:moveTo>
                    <a:pt x="160" y="0"/>
                  </a:moveTo>
                  <a:cubicBezTo>
                    <a:pt x="52" y="0"/>
                    <a:pt x="0" y="131"/>
                    <a:pt x="75" y="205"/>
                  </a:cubicBezTo>
                  <a:cubicBezTo>
                    <a:pt x="99" y="230"/>
                    <a:pt x="129" y="240"/>
                    <a:pt x="159" y="240"/>
                  </a:cubicBezTo>
                  <a:cubicBezTo>
                    <a:pt x="220" y="240"/>
                    <a:pt x="280" y="193"/>
                    <a:pt x="280" y="120"/>
                  </a:cubicBezTo>
                  <a:cubicBezTo>
                    <a:pt x="280" y="54"/>
                    <a:pt x="226" y="0"/>
                    <a:pt x="160"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a:off x="6443276" y="2994522"/>
              <a:ext cx="47584" cy="47782"/>
            </a:xfrm>
            <a:custGeom>
              <a:rect b="b" l="l" r="r" t="t"/>
              <a:pathLst>
                <a:path extrusionOk="0" h="241" w="240">
                  <a:moveTo>
                    <a:pt x="120" y="1"/>
                  </a:moveTo>
                  <a:cubicBezTo>
                    <a:pt x="54" y="1"/>
                    <a:pt x="0" y="54"/>
                    <a:pt x="0" y="121"/>
                  </a:cubicBezTo>
                  <a:cubicBezTo>
                    <a:pt x="0" y="187"/>
                    <a:pt x="54" y="240"/>
                    <a:pt x="120" y="240"/>
                  </a:cubicBezTo>
                  <a:cubicBezTo>
                    <a:pt x="186" y="240"/>
                    <a:pt x="240" y="187"/>
                    <a:pt x="240" y="121"/>
                  </a:cubicBezTo>
                  <a:cubicBezTo>
                    <a:pt x="240" y="54"/>
                    <a:pt x="186" y="1"/>
                    <a:pt x="120"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a:off x="5991432" y="2828574"/>
              <a:ext cx="41834" cy="35886"/>
            </a:xfrm>
            <a:custGeom>
              <a:rect b="b" l="l" r="r" t="t"/>
              <a:pathLst>
                <a:path extrusionOk="0" h="181" w="211">
                  <a:moveTo>
                    <a:pt x="120" y="0"/>
                  </a:moveTo>
                  <a:cubicBezTo>
                    <a:pt x="40" y="0"/>
                    <a:pt x="0" y="98"/>
                    <a:pt x="56" y="155"/>
                  </a:cubicBezTo>
                  <a:cubicBezTo>
                    <a:pt x="74" y="173"/>
                    <a:pt x="97" y="181"/>
                    <a:pt x="119" y="181"/>
                  </a:cubicBezTo>
                  <a:cubicBezTo>
                    <a:pt x="166" y="181"/>
                    <a:pt x="210" y="145"/>
                    <a:pt x="210" y="91"/>
                  </a:cubicBezTo>
                  <a:cubicBezTo>
                    <a:pt x="210" y="40"/>
                    <a:pt x="169" y="0"/>
                    <a:pt x="120"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a:off x="6061221" y="2824014"/>
              <a:ext cx="23990" cy="23990"/>
            </a:xfrm>
            <a:custGeom>
              <a:rect b="b" l="l" r="r" t="t"/>
              <a:pathLst>
                <a:path extrusionOk="0" h="121" w="121">
                  <a:moveTo>
                    <a:pt x="62" y="1"/>
                  </a:moveTo>
                  <a:cubicBezTo>
                    <a:pt x="29" y="1"/>
                    <a:pt x="1" y="27"/>
                    <a:pt x="1" y="60"/>
                  </a:cubicBezTo>
                  <a:cubicBezTo>
                    <a:pt x="1" y="93"/>
                    <a:pt x="29" y="121"/>
                    <a:pt x="62" y="121"/>
                  </a:cubicBezTo>
                  <a:cubicBezTo>
                    <a:pt x="95" y="121"/>
                    <a:pt x="121" y="93"/>
                    <a:pt x="121" y="60"/>
                  </a:cubicBezTo>
                  <a:cubicBezTo>
                    <a:pt x="121" y="27"/>
                    <a:pt x="95" y="1"/>
                    <a:pt x="62"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a:off x="6134975" y="2653309"/>
              <a:ext cx="23594" cy="23990"/>
            </a:xfrm>
            <a:custGeom>
              <a:rect b="b" l="l" r="r" t="t"/>
              <a:pathLst>
                <a:path extrusionOk="0" h="121" w="119">
                  <a:moveTo>
                    <a:pt x="60" y="0"/>
                  </a:moveTo>
                  <a:cubicBezTo>
                    <a:pt x="27" y="0"/>
                    <a:pt x="1" y="26"/>
                    <a:pt x="1" y="59"/>
                  </a:cubicBezTo>
                  <a:cubicBezTo>
                    <a:pt x="1" y="92"/>
                    <a:pt x="27" y="120"/>
                    <a:pt x="60" y="120"/>
                  </a:cubicBezTo>
                  <a:cubicBezTo>
                    <a:pt x="93" y="120"/>
                    <a:pt x="119" y="92"/>
                    <a:pt x="119" y="59"/>
                  </a:cubicBezTo>
                  <a:cubicBezTo>
                    <a:pt x="119" y="26"/>
                    <a:pt x="93" y="0"/>
                    <a:pt x="60"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a:off x="6012448" y="2032543"/>
              <a:ext cx="648723" cy="49368"/>
            </a:xfrm>
            <a:custGeom>
              <a:rect b="b" l="l" r="r" t="t"/>
              <a:pathLst>
                <a:path extrusionOk="0" h="249" w="3272">
                  <a:moveTo>
                    <a:pt x="3178" y="1"/>
                  </a:moveTo>
                  <a:cubicBezTo>
                    <a:pt x="3175" y="1"/>
                    <a:pt x="3172" y="1"/>
                    <a:pt x="3169" y="1"/>
                  </a:cubicBezTo>
                  <a:cubicBezTo>
                    <a:pt x="2497" y="87"/>
                    <a:pt x="1925" y="113"/>
                    <a:pt x="1477" y="113"/>
                  </a:cubicBezTo>
                  <a:cubicBezTo>
                    <a:pt x="1261" y="113"/>
                    <a:pt x="1074" y="107"/>
                    <a:pt x="919" y="99"/>
                  </a:cubicBezTo>
                  <a:cubicBezTo>
                    <a:pt x="403" y="71"/>
                    <a:pt x="117" y="12"/>
                    <a:pt x="115" y="12"/>
                  </a:cubicBezTo>
                  <a:cubicBezTo>
                    <a:pt x="108" y="10"/>
                    <a:pt x="101" y="9"/>
                    <a:pt x="94" y="9"/>
                  </a:cubicBezTo>
                  <a:cubicBezTo>
                    <a:pt x="19" y="9"/>
                    <a:pt x="1" y="129"/>
                    <a:pt x="87" y="144"/>
                  </a:cubicBezTo>
                  <a:cubicBezTo>
                    <a:pt x="99" y="147"/>
                    <a:pt x="382" y="205"/>
                    <a:pt x="907" y="234"/>
                  </a:cubicBezTo>
                  <a:cubicBezTo>
                    <a:pt x="1067" y="243"/>
                    <a:pt x="1258" y="248"/>
                    <a:pt x="1480" y="248"/>
                  </a:cubicBezTo>
                  <a:cubicBezTo>
                    <a:pt x="2050" y="246"/>
                    <a:pt x="2620" y="208"/>
                    <a:pt x="3186" y="135"/>
                  </a:cubicBezTo>
                  <a:cubicBezTo>
                    <a:pt x="3271" y="125"/>
                    <a:pt x="3258" y="1"/>
                    <a:pt x="3178"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a:off x="6012448" y="1988132"/>
              <a:ext cx="648723" cy="49368"/>
            </a:xfrm>
            <a:custGeom>
              <a:rect b="b" l="l" r="r" t="t"/>
              <a:pathLst>
                <a:path extrusionOk="0" h="249" w="3272">
                  <a:moveTo>
                    <a:pt x="3178" y="1"/>
                  </a:moveTo>
                  <a:cubicBezTo>
                    <a:pt x="3175" y="1"/>
                    <a:pt x="3172" y="1"/>
                    <a:pt x="3169" y="1"/>
                  </a:cubicBezTo>
                  <a:cubicBezTo>
                    <a:pt x="2497" y="87"/>
                    <a:pt x="1925" y="113"/>
                    <a:pt x="1477" y="113"/>
                  </a:cubicBezTo>
                  <a:cubicBezTo>
                    <a:pt x="1261" y="113"/>
                    <a:pt x="1074" y="107"/>
                    <a:pt x="919" y="99"/>
                  </a:cubicBezTo>
                  <a:cubicBezTo>
                    <a:pt x="403" y="71"/>
                    <a:pt x="117" y="12"/>
                    <a:pt x="115" y="12"/>
                  </a:cubicBezTo>
                  <a:cubicBezTo>
                    <a:pt x="108" y="10"/>
                    <a:pt x="101" y="9"/>
                    <a:pt x="94" y="9"/>
                  </a:cubicBezTo>
                  <a:cubicBezTo>
                    <a:pt x="19" y="9"/>
                    <a:pt x="1" y="129"/>
                    <a:pt x="87" y="144"/>
                  </a:cubicBezTo>
                  <a:cubicBezTo>
                    <a:pt x="99" y="146"/>
                    <a:pt x="382" y="205"/>
                    <a:pt x="907" y="232"/>
                  </a:cubicBezTo>
                  <a:cubicBezTo>
                    <a:pt x="1067" y="241"/>
                    <a:pt x="1258" y="248"/>
                    <a:pt x="1480" y="248"/>
                  </a:cubicBezTo>
                  <a:cubicBezTo>
                    <a:pt x="2052" y="246"/>
                    <a:pt x="2620" y="208"/>
                    <a:pt x="3186" y="135"/>
                  </a:cubicBezTo>
                  <a:cubicBezTo>
                    <a:pt x="3271" y="123"/>
                    <a:pt x="3258" y="1"/>
                    <a:pt x="3178"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a:off x="6012845" y="1931032"/>
              <a:ext cx="649120" cy="49170"/>
            </a:xfrm>
            <a:custGeom>
              <a:rect b="b" l="l" r="r" t="t"/>
              <a:pathLst>
                <a:path extrusionOk="0" h="248" w="3274">
                  <a:moveTo>
                    <a:pt x="3183" y="0"/>
                  </a:moveTo>
                  <a:cubicBezTo>
                    <a:pt x="3179" y="0"/>
                    <a:pt x="3174" y="0"/>
                    <a:pt x="3170" y="1"/>
                  </a:cubicBezTo>
                  <a:cubicBezTo>
                    <a:pt x="2498" y="87"/>
                    <a:pt x="1925" y="113"/>
                    <a:pt x="1477" y="113"/>
                  </a:cubicBezTo>
                  <a:cubicBezTo>
                    <a:pt x="1261" y="113"/>
                    <a:pt x="1074" y="107"/>
                    <a:pt x="919" y="98"/>
                  </a:cubicBezTo>
                  <a:cubicBezTo>
                    <a:pt x="403" y="71"/>
                    <a:pt x="118" y="11"/>
                    <a:pt x="115" y="11"/>
                  </a:cubicBezTo>
                  <a:cubicBezTo>
                    <a:pt x="107" y="10"/>
                    <a:pt x="101" y="9"/>
                    <a:pt x="94" y="9"/>
                  </a:cubicBezTo>
                  <a:cubicBezTo>
                    <a:pt x="20" y="9"/>
                    <a:pt x="0" y="129"/>
                    <a:pt x="87" y="142"/>
                  </a:cubicBezTo>
                  <a:cubicBezTo>
                    <a:pt x="99" y="145"/>
                    <a:pt x="382" y="204"/>
                    <a:pt x="908" y="232"/>
                  </a:cubicBezTo>
                  <a:cubicBezTo>
                    <a:pt x="1067" y="241"/>
                    <a:pt x="1259" y="248"/>
                    <a:pt x="1482" y="248"/>
                  </a:cubicBezTo>
                  <a:cubicBezTo>
                    <a:pt x="2051" y="246"/>
                    <a:pt x="2621" y="208"/>
                    <a:pt x="3187" y="135"/>
                  </a:cubicBezTo>
                  <a:cubicBezTo>
                    <a:pt x="3273" y="125"/>
                    <a:pt x="3262" y="0"/>
                    <a:pt x="3183"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18"/>
          <p:cNvGrpSpPr/>
          <p:nvPr/>
        </p:nvGrpSpPr>
        <p:grpSpPr>
          <a:xfrm>
            <a:off x="2302966" y="3002724"/>
            <a:ext cx="490075" cy="553411"/>
            <a:chOff x="4487863" y="1830499"/>
            <a:chExt cx="490075" cy="553411"/>
          </a:xfrm>
        </p:grpSpPr>
        <p:sp>
          <p:nvSpPr>
            <p:cNvPr id="233" name="Google Shape;233;p18"/>
            <p:cNvSpPr/>
            <p:nvPr/>
          </p:nvSpPr>
          <p:spPr>
            <a:xfrm>
              <a:off x="4487863" y="1830499"/>
              <a:ext cx="490075" cy="553411"/>
            </a:xfrm>
            <a:custGeom>
              <a:rect b="b" l="l" r="r" t="t"/>
              <a:pathLst>
                <a:path extrusionOk="0" h="2237" w="1981">
                  <a:moveTo>
                    <a:pt x="1297" y="1"/>
                  </a:moveTo>
                  <a:cubicBezTo>
                    <a:pt x="1264" y="1"/>
                    <a:pt x="1229" y="4"/>
                    <a:pt x="1192" y="10"/>
                  </a:cubicBezTo>
                  <a:cubicBezTo>
                    <a:pt x="845" y="73"/>
                    <a:pt x="699" y="450"/>
                    <a:pt x="661" y="516"/>
                  </a:cubicBezTo>
                  <a:cubicBezTo>
                    <a:pt x="623" y="580"/>
                    <a:pt x="477" y="735"/>
                    <a:pt x="324" y="863"/>
                  </a:cubicBezTo>
                  <a:cubicBezTo>
                    <a:pt x="171" y="990"/>
                    <a:pt x="88" y="1108"/>
                    <a:pt x="44" y="1318"/>
                  </a:cubicBezTo>
                  <a:cubicBezTo>
                    <a:pt x="1" y="1528"/>
                    <a:pt x="122" y="2063"/>
                    <a:pt x="748" y="2216"/>
                  </a:cubicBezTo>
                  <a:cubicBezTo>
                    <a:pt x="826" y="2230"/>
                    <a:pt x="898" y="2236"/>
                    <a:pt x="965" y="2236"/>
                  </a:cubicBezTo>
                  <a:cubicBezTo>
                    <a:pt x="1595" y="2236"/>
                    <a:pt x="1711" y="1671"/>
                    <a:pt x="1719" y="1522"/>
                  </a:cubicBezTo>
                  <a:cubicBezTo>
                    <a:pt x="1726" y="1358"/>
                    <a:pt x="1722" y="1273"/>
                    <a:pt x="1762" y="1120"/>
                  </a:cubicBezTo>
                  <a:cubicBezTo>
                    <a:pt x="1795" y="988"/>
                    <a:pt x="1884" y="841"/>
                    <a:pt x="1924" y="698"/>
                  </a:cubicBezTo>
                  <a:cubicBezTo>
                    <a:pt x="1981" y="453"/>
                    <a:pt x="1814" y="224"/>
                    <a:pt x="1633" y="109"/>
                  </a:cubicBezTo>
                  <a:cubicBezTo>
                    <a:pt x="1555" y="60"/>
                    <a:pt x="1445" y="1"/>
                    <a:pt x="1297"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a:off x="4487863" y="1830499"/>
              <a:ext cx="490075" cy="553411"/>
            </a:xfrm>
            <a:custGeom>
              <a:rect b="b" l="l" r="r" t="t"/>
              <a:pathLst>
                <a:path extrusionOk="0" h="2237" w="1981">
                  <a:moveTo>
                    <a:pt x="1297" y="1"/>
                  </a:moveTo>
                  <a:cubicBezTo>
                    <a:pt x="1264" y="1"/>
                    <a:pt x="1229" y="4"/>
                    <a:pt x="1192" y="10"/>
                  </a:cubicBezTo>
                  <a:cubicBezTo>
                    <a:pt x="845" y="73"/>
                    <a:pt x="699" y="450"/>
                    <a:pt x="661" y="516"/>
                  </a:cubicBezTo>
                  <a:cubicBezTo>
                    <a:pt x="623" y="580"/>
                    <a:pt x="477" y="735"/>
                    <a:pt x="324" y="863"/>
                  </a:cubicBezTo>
                  <a:cubicBezTo>
                    <a:pt x="171" y="990"/>
                    <a:pt x="88" y="1108"/>
                    <a:pt x="44" y="1318"/>
                  </a:cubicBezTo>
                  <a:cubicBezTo>
                    <a:pt x="1" y="1528"/>
                    <a:pt x="122" y="2063"/>
                    <a:pt x="748" y="2216"/>
                  </a:cubicBezTo>
                  <a:cubicBezTo>
                    <a:pt x="826" y="2230"/>
                    <a:pt x="898" y="2236"/>
                    <a:pt x="965" y="2236"/>
                  </a:cubicBezTo>
                  <a:cubicBezTo>
                    <a:pt x="1595" y="2236"/>
                    <a:pt x="1711" y="1671"/>
                    <a:pt x="1719" y="1522"/>
                  </a:cubicBezTo>
                  <a:cubicBezTo>
                    <a:pt x="1726" y="1358"/>
                    <a:pt x="1722" y="1273"/>
                    <a:pt x="1762" y="1120"/>
                  </a:cubicBezTo>
                  <a:cubicBezTo>
                    <a:pt x="1795" y="988"/>
                    <a:pt x="1884" y="841"/>
                    <a:pt x="1924" y="698"/>
                  </a:cubicBezTo>
                  <a:cubicBezTo>
                    <a:pt x="1981" y="453"/>
                    <a:pt x="1814" y="224"/>
                    <a:pt x="1633" y="109"/>
                  </a:cubicBezTo>
                  <a:cubicBezTo>
                    <a:pt x="1555" y="60"/>
                    <a:pt x="1445" y="1"/>
                    <a:pt x="1297"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8"/>
            <p:cNvSpPr/>
            <p:nvPr/>
          </p:nvSpPr>
          <p:spPr>
            <a:xfrm>
              <a:off x="4490584" y="1830499"/>
              <a:ext cx="466820" cy="540052"/>
            </a:xfrm>
            <a:custGeom>
              <a:rect b="b" l="l" r="r" t="t"/>
              <a:pathLst>
                <a:path extrusionOk="0" h="2183" w="1887">
                  <a:moveTo>
                    <a:pt x="1286" y="0"/>
                  </a:moveTo>
                  <a:cubicBezTo>
                    <a:pt x="1253" y="0"/>
                    <a:pt x="1218" y="3"/>
                    <a:pt x="1181" y="10"/>
                  </a:cubicBezTo>
                  <a:cubicBezTo>
                    <a:pt x="834" y="75"/>
                    <a:pt x="688" y="452"/>
                    <a:pt x="650" y="516"/>
                  </a:cubicBezTo>
                  <a:cubicBezTo>
                    <a:pt x="612" y="582"/>
                    <a:pt x="466" y="736"/>
                    <a:pt x="313" y="863"/>
                  </a:cubicBezTo>
                  <a:cubicBezTo>
                    <a:pt x="160" y="990"/>
                    <a:pt x="77" y="1110"/>
                    <a:pt x="33" y="1320"/>
                  </a:cubicBezTo>
                  <a:cubicBezTo>
                    <a:pt x="0" y="1475"/>
                    <a:pt x="59" y="1805"/>
                    <a:pt x="342" y="2029"/>
                  </a:cubicBezTo>
                  <a:cubicBezTo>
                    <a:pt x="441" y="2091"/>
                    <a:pt x="547" y="2135"/>
                    <a:pt x="660" y="2162"/>
                  </a:cubicBezTo>
                  <a:cubicBezTo>
                    <a:pt x="738" y="2176"/>
                    <a:pt x="810" y="2182"/>
                    <a:pt x="877" y="2182"/>
                  </a:cubicBezTo>
                  <a:cubicBezTo>
                    <a:pt x="1507" y="2182"/>
                    <a:pt x="1623" y="1614"/>
                    <a:pt x="1631" y="1468"/>
                  </a:cubicBezTo>
                  <a:cubicBezTo>
                    <a:pt x="1638" y="1304"/>
                    <a:pt x="1635" y="1218"/>
                    <a:pt x="1675" y="1065"/>
                  </a:cubicBezTo>
                  <a:cubicBezTo>
                    <a:pt x="1708" y="933"/>
                    <a:pt x="1796" y="785"/>
                    <a:pt x="1836" y="643"/>
                  </a:cubicBezTo>
                  <a:cubicBezTo>
                    <a:pt x="1886" y="429"/>
                    <a:pt x="1767" y="228"/>
                    <a:pt x="1616" y="104"/>
                  </a:cubicBezTo>
                  <a:cubicBezTo>
                    <a:pt x="1537" y="56"/>
                    <a:pt x="1428" y="0"/>
                    <a:pt x="1286" y="0"/>
                  </a:cubicBezTo>
                  <a:close/>
                </a:path>
              </a:pathLst>
            </a:custGeom>
            <a:solidFill>
              <a:srgbClr val="000A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p:nvPr/>
          </p:nvSpPr>
          <p:spPr>
            <a:xfrm>
              <a:off x="4513591" y="1855980"/>
              <a:ext cx="419322" cy="490327"/>
            </a:xfrm>
            <a:custGeom>
              <a:rect b="b" l="l" r="r" t="t"/>
              <a:pathLst>
                <a:path extrusionOk="0" h="1982" w="1695">
                  <a:moveTo>
                    <a:pt x="1127" y="1"/>
                  </a:moveTo>
                  <a:cubicBezTo>
                    <a:pt x="790" y="1"/>
                    <a:pt x="639" y="438"/>
                    <a:pt x="612" y="486"/>
                  </a:cubicBezTo>
                  <a:cubicBezTo>
                    <a:pt x="510" y="682"/>
                    <a:pt x="173" y="788"/>
                    <a:pt x="55" y="1160"/>
                  </a:cubicBezTo>
                  <a:cubicBezTo>
                    <a:pt x="1" y="1337"/>
                    <a:pt x="107" y="1875"/>
                    <a:pt x="605" y="1967"/>
                  </a:cubicBezTo>
                  <a:cubicBezTo>
                    <a:pt x="660" y="1977"/>
                    <a:pt x="712" y="1982"/>
                    <a:pt x="760" y="1982"/>
                  </a:cubicBezTo>
                  <a:cubicBezTo>
                    <a:pt x="1281" y="1982"/>
                    <a:pt x="1414" y="1441"/>
                    <a:pt x="1425" y="1313"/>
                  </a:cubicBezTo>
                  <a:cubicBezTo>
                    <a:pt x="1439" y="1172"/>
                    <a:pt x="1439" y="1099"/>
                    <a:pt x="1476" y="967"/>
                  </a:cubicBezTo>
                  <a:cubicBezTo>
                    <a:pt x="1507" y="851"/>
                    <a:pt x="1561" y="786"/>
                    <a:pt x="1597" y="663"/>
                  </a:cubicBezTo>
                  <a:cubicBezTo>
                    <a:pt x="1694" y="455"/>
                    <a:pt x="1632" y="230"/>
                    <a:pt x="1411" y="93"/>
                  </a:cubicBezTo>
                  <a:cubicBezTo>
                    <a:pt x="1305" y="28"/>
                    <a:pt x="1210" y="1"/>
                    <a:pt x="1127"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a:off x="4578159" y="2027420"/>
              <a:ext cx="263715" cy="220672"/>
            </a:xfrm>
            <a:custGeom>
              <a:rect b="b" l="l" r="r" t="t"/>
              <a:pathLst>
                <a:path extrusionOk="0" h="892" w="1066">
                  <a:moveTo>
                    <a:pt x="503" y="0"/>
                  </a:moveTo>
                  <a:cubicBezTo>
                    <a:pt x="338" y="0"/>
                    <a:pt x="183" y="85"/>
                    <a:pt x="108" y="234"/>
                  </a:cubicBezTo>
                  <a:cubicBezTo>
                    <a:pt x="0" y="449"/>
                    <a:pt x="103" y="720"/>
                    <a:pt x="336" y="837"/>
                  </a:cubicBezTo>
                  <a:cubicBezTo>
                    <a:pt x="409" y="874"/>
                    <a:pt x="487" y="891"/>
                    <a:pt x="562" y="891"/>
                  </a:cubicBezTo>
                  <a:cubicBezTo>
                    <a:pt x="728" y="891"/>
                    <a:pt x="882" y="807"/>
                    <a:pt x="958" y="658"/>
                  </a:cubicBezTo>
                  <a:cubicBezTo>
                    <a:pt x="1065" y="442"/>
                    <a:pt x="963" y="171"/>
                    <a:pt x="728" y="55"/>
                  </a:cubicBezTo>
                  <a:cubicBezTo>
                    <a:pt x="655" y="18"/>
                    <a:pt x="578" y="0"/>
                    <a:pt x="503" y="0"/>
                  </a:cubicBezTo>
                  <a:close/>
                </a:path>
              </a:pathLst>
            </a:custGeom>
            <a:solidFill>
              <a:srgbClr val="A65F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18"/>
          <p:cNvGrpSpPr/>
          <p:nvPr/>
        </p:nvGrpSpPr>
        <p:grpSpPr>
          <a:xfrm>
            <a:off x="5911703" y="2974011"/>
            <a:ext cx="607600" cy="610817"/>
            <a:chOff x="2603293" y="1604292"/>
            <a:chExt cx="486937" cy="489515"/>
          </a:xfrm>
        </p:grpSpPr>
        <p:sp>
          <p:nvSpPr>
            <p:cNvPr id="239" name="Google Shape;239;p18"/>
            <p:cNvSpPr/>
            <p:nvPr/>
          </p:nvSpPr>
          <p:spPr>
            <a:xfrm>
              <a:off x="2752388" y="1853907"/>
              <a:ext cx="138389" cy="59083"/>
            </a:xfrm>
            <a:custGeom>
              <a:rect b="b" l="l" r="r" t="t"/>
              <a:pathLst>
                <a:path extrusionOk="0" h="298" w="698">
                  <a:moveTo>
                    <a:pt x="616" y="1"/>
                  </a:moveTo>
                  <a:cubicBezTo>
                    <a:pt x="616" y="1"/>
                    <a:pt x="360" y="17"/>
                    <a:pt x="155" y="86"/>
                  </a:cubicBezTo>
                  <a:cubicBezTo>
                    <a:pt x="100" y="105"/>
                    <a:pt x="48" y="131"/>
                    <a:pt x="1" y="168"/>
                  </a:cubicBezTo>
                  <a:cubicBezTo>
                    <a:pt x="15" y="222"/>
                    <a:pt x="25" y="263"/>
                    <a:pt x="35" y="298"/>
                  </a:cubicBezTo>
                  <a:cubicBezTo>
                    <a:pt x="160" y="155"/>
                    <a:pt x="378" y="118"/>
                    <a:pt x="549" y="118"/>
                  </a:cubicBezTo>
                  <a:cubicBezTo>
                    <a:pt x="605" y="118"/>
                    <a:pt x="656" y="122"/>
                    <a:pt x="697" y="128"/>
                  </a:cubicBezTo>
                  <a:cubicBezTo>
                    <a:pt x="645" y="53"/>
                    <a:pt x="616" y="1"/>
                    <a:pt x="616"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a:off x="2700839" y="1604292"/>
              <a:ext cx="166146" cy="268253"/>
            </a:xfrm>
            <a:custGeom>
              <a:rect b="b" l="l" r="r" t="t"/>
              <a:pathLst>
                <a:path extrusionOk="0" h="1353" w="838">
                  <a:moveTo>
                    <a:pt x="232" y="0"/>
                  </a:moveTo>
                  <a:cubicBezTo>
                    <a:pt x="227" y="0"/>
                    <a:pt x="222" y="1"/>
                    <a:pt x="217" y="1"/>
                  </a:cubicBezTo>
                  <a:cubicBezTo>
                    <a:pt x="174" y="2"/>
                    <a:pt x="132" y="15"/>
                    <a:pt x="94" y="37"/>
                  </a:cubicBezTo>
                  <a:cubicBezTo>
                    <a:pt x="31" y="287"/>
                    <a:pt x="0" y="695"/>
                    <a:pt x="235" y="1345"/>
                  </a:cubicBezTo>
                  <a:lnTo>
                    <a:pt x="504" y="1352"/>
                  </a:lnTo>
                  <a:lnTo>
                    <a:pt x="837" y="1161"/>
                  </a:lnTo>
                  <a:cubicBezTo>
                    <a:pt x="837" y="1161"/>
                    <a:pt x="679" y="671"/>
                    <a:pt x="646" y="404"/>
                  </a:cubicBezTo>
                  <a:cubicBezTo>
                    <a:pt x="614" y="142"/>
                    <a:pt x="438" y="0"/>
                    <a:pt x="232"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a:off x="2664359" y="1611628"/>
              <a:ext cx="84461" cy="277968"/>
            </a:xfrm>
            <a:custGeom>
              <a:rect b="b" l="l" r="r" t="t"/>
              <a:pathLst>
                <a:path extrusionOk="0" h="1402" w="426">
                  <a:moveTo>
                    <a:pt x="278" y="0"/>
                  </a:moveTo>
                  <a:cubicBezTo>
                    <a:pt x="118" y="92"/>
                    <a:pt x="0" y="361"/>
                    <a:pt x="80" y="796"/>
                  </a:cubicBezTo>
                  <a:cubicBezTo>
                    <a:pt x="162" y="1242"/>
                    <a:pt x="214" y="1402"/>
                    <a:pt x="214" y="1402"/>
                  </a:cubicBezTo>
                  <a:lnTo>
                    <a:pt x="426" y="1331"/>
                  </a:lnTo>
                  <a:cubicBezTo>
                    <a:pt x="193" y="681"/>
                    <a:pt x="215" y="250"/>
                    <a:pt x="278" y="0"/>
                  </a:cubicBezTo>
                  <a:close/>
                </a:path>
              </a:pathLst>
            </a:custGeom>
            <a:solidFill>
              <a:srgbClr val="EDDB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8"/>
            <p:cNvSpPr/>
            <p:nvPr/>
          </p:nvSpPr>
          <p:spPr>
            <a:xfrm>
              <a:off x="3034122" y="2020053"/>
              <a:ext cx="56109" cy="58686"/>
            </a:xfrm>
            <a:custGeom>
              <a:rect b="b" l="l" r="r" t="t"/>
              <a:pathLst>
                <a:path extrusionOk="0" h="296" w="283">
                  <a:moveTo>
                    <a:pt x="150" y="0"/>
                  </a:moveTo>
                  <a:cubicBezTo>
                    <a:pt x="82" y="87"/>
                    <a:pt x="32" y="188"/>
                    <a:pt x="1" y="295"/>
                  </a:cubicBezTo>
                  <a:cubicBezTo>
                    <a:pt x="37" y="281"/>
                    <a:pt x="65" y="278"/>
                    <a:pt x="85" y="278"/>
                  </a:cubicBezTo>
                  <a:cubicBezTo>
                    <a:pt x="109" y="278"/>
                    <a:pt x="120" y="283"/>
                    <a:pt x="120" y="283"/>
                  </a:cubicBezTo>
                  <a:cubicBezTo>
                    <a:pt x="282" y="177"/>
                    <a:pt x="226" y="51"/>
                    <a:pt x="226" y="51"/>
                  </a:cubicBezTo>
                  <a:lnTo>
                    <a:pt x="150" y="0"/>
                  </a:lnTo>
                  <a:close/>
                </a:path>
              </a:pathLst>
            </a:custGeom>
            <a:solidFill>
              <a:srgbClr val="A65F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p:nvPr/>
          </p:nvSpPr>
          <p:spPr>
            <a:xfrm>
              <a:off x="2759327" y="1877302"/>
              <a:ext cx="304535" cy="207583"/>
            </a:xfrm>
            <a:custGeom>
              <a:rect b="b" l="l" r="r" t="t"/>
              <a:pathLst>
                <a:path extrusionOk="0" h="1047" w="1536">
                  <a:moveTo>
                    <a:pt x="514" y="0"/>
                  </a:moveTo>
                  <a:cubicBezTo>
                    <a:pt x="343" y="0"/>
                    <a:pt x="125" y="37"/>
                    <a:pt x="0" y="180"/>
                  </a:cubicBezTo>
                  <a:cubicBezTo>
                    <a:pt x="14" y="232"/>
                    <a:pt x="35" y="281"/>
                    <a:pt x="63" y="328"/>
                  </a:cubicBezTo>
                  <a:cubicBezTo>
                    <a:pt x="348" y="797"/>
                    <a:pt x="1006" y="982"/>
                    <a:pt x="1321" y="1047"/>
                  </a:cubicBezTo>
                  <a:cubicBezTo>
                    <a:pt x="1341" y="1035"/>
                    <a:pt x="1364" y="1024"/>
                    <a:pt x="1388" y="1015"/>
                  </a:cubicBezTo>
                  <a:cubicBezTo>
                    <a:pt x="1418" y="908"/>
                    <a:pt x="1468" y="807"/>
                    <a:pt x="1536" y="720"/>
                  </a:cubicBezTo>
                  <a:cubicBezTo>
                    <a:pt x="1427" y="645"/>
                    <a:pt x="1215" y="503"/>
                    <a:pt x="1027" y="380"/>
                  </a:cubicBezTo>
                  <a:cubicBezTo>
                    <a:pt x="867" y="274"/>
                    <a:pt x="739" y="119"/>
                    <a:pt x="662" y="10"/>
                  </a:cubicBezTo>
                  <a:cubicBezTo>
                    <a:pt x="621" y="4"/>
                    <a:pt x="570" y="0"/>
                    <a:pt x="514"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p:nvPr/>
          </p:nvSpPr>
          <p:spPr>
            <a:xfrm>
              <a:off x="2724631" y="1887017"/>
              <a:ext cx="296604" cy="206790"/>
            </a:xfrm>
            <a:custGeom>
              <a:rect b="b" l="l" r="r" t="t"/>
              <a:pathLst>
                <a:path extrusionOk="0" h="1043" w="1496">
                  <a:moveTo>
                    <a:pt x="141" y="1"/>
                  </a:moveTo>
                  <a:cubicBezTo>
                    <a:pt x="83" y="42"/>
                    <a:pt x="37" y="96"/>
                    <a:pt x="0" y="157"/>
                  </a:cubicBezTo>
                  <a:cubicBezTo>
                    <a:pt x="192" y="794"/>
                    <a:pt x="1008" y="1042"/>
                    <a:pt x="1339" y="1042"/>
                  </a:cubicBezTo>
                  <a:cubicBezTo>
                    <a:pt x="1397" y="1042"/>
                    <a:pt x="1440" y="1035"/>
                    <a:pt x="1463" y="1020"/>
                  </a:cubicBezTo>
                  <a:cubicBezTo>
                    <a:pt x="1475" y="1012"/>
                    <a:pt x="1485" y="1005"/>
                    <a:pt x="1496" y="999"/>
                  </a:cubicBezTo>
                  <a:cubicBezTo>
                    <a:pt x="1181" y="935"/>
                    <a:pt x="523" y="748"/>
                    <a:pt x="238" y="279"/>
                  </a:cubicBezTo>
                  <a:cubicBezTo>
                    <a:pt x="210" y="233"/>
                    <a:pt x="189" y="183"/>
                    <a:pt x="175" y="131"/>
                  </a:cubicBezTo>
                  <a:cubicBezTo>
                    <a:pt x="165" y="96"/>
                    <a:pt x="155" y="55"/>
                    <a:pt x="141"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8"/>
            <p:cNvSpPr/>
            <p:nvPr/>
          </p:nvSpPr>
          <p:spPr>
            <a:xfrm>
              <a:off x="2665747" y="1864415"/>
              <a:ext cx="135415" cy="178637"/>
            </a:xfrm>
            <a:custGeom>
              <a:rect b="b" l="l" r="r" t="t"/>
              <a:pathLst>
                <a:path extrusionOk="0" h="901" w="683">
                  <a:moveTo>
                    <a:pt x="608" y="0"/>
                  </a:moveTo>
                  <a:cubicBezTo>
                    <a:pt x="472" y="23"/>
                    <a:pt x="354" y="101"/>
                    <a:pt x="283" y="217"/>
                  </a:cubicBezTo>
                  <a:cubicBezTo>
                    <a:pt x="158" y="426"/>
                    <a:pt x="188" y="787"/>
                    <a:pt x="0" y="895"/>
                  </a:cubicBezTo>
                  <a:cubicBezTo>
                    <a:pt x="8" y="898"/>
                    <a:pt x="16" y="900"/>
                    <a:pt x="24" y="900"/>
                  </a:cubicBezTo>
                  <a:cubicBezTo>
                    <a:pt x="27" y="900"/>
                    <a:pt x="30" y="900"/>
                    <a:pt x="33" y="900"/>
                  </a:cubicBezTo>
                  <a:cubicBezTo>
                    <a:pt x="172" y="886"/>
                    <a:pt x="125" y="839"/>
                    <a:pt x="273" y="422"/>
                  </a:cubicBezTo>
                  <a:cubicBezTo>
                    <a:pt x="399" y="64"/>
                    <a:pt x="612" y="39"/>
                    <a:pt x="669" y="39"/>
                  </a:cubicBezTo>
                  <a:cubicBezTo>
                    <a:pt x="678" y="39"/>
                    <a:pt x="683" y="40"/>
                    <a:pt x="683" y="40"/>
                  </a:cubicBezTo>
                  <a:cubicBezTo>
                    <a:pt x="658" y="26"/>
                    <a:pt x="632" y="14"/>
                    <a:pt x="608"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2603293" y="1837253"/>
              <a:ext cx="182999" cy="204609"/>
            </a:xfrm>
            <a:custGeom>
              <a:rect b="b" l="l" r="r" t="t"/>
              <a:pathLst>
                <a:path extrusionOk="0" h="1032" w="923">
                  <a:moveTo>
                    <a:pt x="502" y="0"/>
                  </a:moveTo>
                  <a:cubicBezTo>
                    <a:pt x="371" y="0"/>
                    <a:pt x="257" y="62"/>
                    <a:pt x="171" y="231"/>
                  </a:cubicBezTo>
                  <a:cubicBezTo>
                    <a:pt x="1" y="566"/>
                    <a:pt x="176" y="981"/>
                    <a:pt x="312" y="1032"/>
                  </a:cubicBezTo>
                  <a:cubicBezTo>
                    <a:pt x="503" y="924"/>
                    <a:pt x="473" y="563"/>
                    <a:pt x="596" y="354"/>
                  </a:cubicBezTo>
                  <a:cubicBezTo>
                    <a:pt x="668" y="238"/>
                    <a:pt x="787" y="158"/>
                    <a:pt x="923" y="137"/>
                  </a:cubicBezTo>
                  <a:cubicBezTo>
                    <a:pt x="776" y="60"/>
                    <a:pt x="631" y="0"/>
                    <a:pt x="502" y="0"/>
                  </a:cubicBezTo>
                  <a:close/>
                </a:path>
              </a:pathLst>
            </a:custGeom>
            <a:solidFill>
              <a:srgbClr val="FFD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2803739" y="1771033"/>
              <a:ext cx="250210" cy="132044"/>
            </a:xfrm>
            <a:custGeom>
              <a:rect b="b" l="l" r="r" t="t"/>
              <a:pathLst>
                <a:path extrusionOk="0" h="666" w="1262">
                  <a:moveTo>
                    <a:pt x="426" y="1"/>
                  </a:moveTo>
                  <a:cubicBezTo>
                    <a:pt x="415" y="1"/>
                    <a:pt x="405" y="1"/>
                    <a:pt x="395" y="2"/>
                  </a:cubicBezTo>
                  <a:cubicBezTo>
                    <a:pt x="150" y="26"/>
                    <a:pt x="39" y="316"/>
                    <a:pt x="1" y="447"/>
                  </a:cubicBezTo>
                  <a:cubicBezTo>
                    <a:pt x="109" y="408"/>
                    <a:pt x="213" y="392"/>
                    <a:pt x="311" y="392"/>
                  </a:cubicBezTo>
                  <a:cubicBezTo>
                    <a:pt x="571" y="392"/>
                    <a:pt x="789" y="506"/>
                    <a:pt x="932" y="612"/>
                  </a:cubicBezTo>
                  <a:cubicBezTo>
                    <a:pt x="986" y="652"/>
                    <a:pt x="1034" y="665"/>
                    <a:pt x="1075" y="665"/>
                  </a:cubicBezTo>
                  <a:cubicBezTo>
                    <a:pt x="1083" y="665"/>
                    <a:pt x="1090" y="665"/>
                    <a:pt x="1097" y="664"/>
                  </a:cubicBezTo>
                  <a:cubicBezTo>
                    <a:pt x="1261" y="405"/>
                    <a:pt x="736" y="1"/>
                    <a:pt x="426" y="1"/>
                  </a:cubicBezTo>
                  <a:close/>
                </a:path>
              </a:pathLst>
            </a:custGeom>
            <a:solidFill>
              <a:srgbClr val="FFD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2800566" y="1848554"/>
              <a:ext cx="220669" cy="64833"/>
            </a:xfrm>
            <a:custGeom>
              <a:rect b="b" l="l" r="r" t="t"/>
              <a:pathLst>
                <a:path extrusionOk="0" h="327" w="1113">
                  <a:moveTo>
                    <a:pt x="327" y="1"/>
                  </a:moveTo>
                  <a:cubicBezTo>
                    <a:pt x="229" y="1"/>
                    <a:pt x="125" y="17"/>
                    <a:pt x="17" y="56"/>
                  </a:cubicBezTo>
                  <a:cubicBezTo>
                    <a:pt x="6" y="96"/>
                    <a:pt x="1" y="120"/>
                    <a:pt x="1" y="120"/>
                  </a:cubicBezTo>
                  <a:cubicBezTo>
                    <a:pt x="94" y="65"/>
                    <a:pt x="191" y="42"/>
                    <a:pt x="289" y="42"/>
                  </a:cubicBezTo>
                  <a:cubicBezTo>
                    <a:pt x="451" y="42"/>
                    <a:pt x="617" y="106"/>
                    <a:pt x="781" y="202"/>
                  </a:cubicBezTo>
                  <a:cubicBezTo>
                    <a:pt x="945" y="298"/>
                    <a:pt x="1013" y="326"/>
                    <a:pt x="1048" y="326"/>
                  </a:cubicBezTo>
                  <a:cubicBezTo>
                    <a:pt x="1069" y="326"/>
                    <a:pt x="1078" y="316"/>
                    <a:pt x="1088" y="304"/>
                  </a:cubicBezTo>
                  <a:cubicBezTo>
                    <a:pt x="1097" y="294"/>
                    <a:pt x="1106" y="283"/>
                    <a:pt x="1113" y="273"/>
                  </a:cubicBezTo>
                  <a:lnTo>
                    <a:pt x="1113" y="273"/>
                  </a:lnTo>
                  <a:cubicBezTo>
                    <a:pt x="1106" y="274"/>
                    <a:pt x="1099" y="274"/>
                    <a:pt x="1091" y="274"/>
                  </a:cubicBezTo>
                  <a:cubicBezTo>
                    <a:pt x="1050" y="274"/>
                    <a:pt x="1002" y="261"/>
                    <a:pt x="948" y="221"/>
                  </a:cubicBezTo>
                  <a:cubicBezTo>
                    <a:pt x="805" y="115"/>
                    <a:pt x="587" y="1"/>
                    <a:pt x="327"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2798584" y="1872346"/>
              <a:ext cx="252590" cy="191326"/>
            </a:xfrm>
            <a:custGeom>
              <a:rect b="b" l="l" r="r" t="t"/>
              <a:pathLst>
                <a:path extrusionOk="0" h="965" w="1274">
                  <a:moveTo>
                    <a:pt x="1" y="0"/>
                  </a:moveTo>
                  <a:cubicBezTo>
                    <a:pt x="374" y="634"/>
                    <a:pt x="1258" y="961"/>
                    <a:pt x="1267" y="964"/>
                  </a:cubicBezTo>
                  <a:lnTo>
                    <a:pt x="1274" y="943"/>
                  </a:lnTo>
                  <a:cubicBezTo>
                    <a:pt x="1265" y="940"/>
                    <a:pt x="379" y="629"/>
                    <a:pt x="11" y="0"/>
                  </a:cubicBezTo>
                  <a:close/>
                </a:path>
              </a:pathLst>
            </a:custGeom>
            <a:solidFill>
              <a:srgbClr val="A65F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8"/>
          <p:cNvGrpSpPr/>
          <p:nvPr/>
        </p:nvGrpSpPr>
        <p:grpSpPr>
          <a:xfrm>
            <a:off x="3545588" y="2981677"/>
            <a:ext cx="449516" cy="595480"/>
            <a:chOff x="650390" y="1616387"/>
            <a:chExt cx="360247" cy="477224"/>
          </a:xfrm>
        </p:grpSpPr>
        <p:sp>
          <p:nvSpPr>
            <p:cNvPr id="251" name="Google Shape;251;p18"/>
            <p:cNvSpPr/>
            <p:nvPr/>
          </p:nvSpPr>
          <p:spPr>
            <a:xfrm>
              <a:off x="682707" y="1616387"/>
              <a:ext cx="263692" cy="343395"/>
            </a:xfrm>
            <a:custGeom>
              <a:rect b="b" l="l" r="r" t="t"/>
              <a:pathLst>
                <a:path extrusionOk="0" h="1732" w="1330">
                  <a:moveTo>
                    <a:pt x="335" y="0"/>
                  </a:moveTo>
                  <a:cubicBezTo>
                    <a:pt x="283" y="0"/>
                    <a:pt x="234" y="12"/>
                    <a:pt x="193" y="40"/>
                  </a:cubicBezTo>
                  <a:cubicBezTo>
                    <a:pt x="11" y="167"/>
                    <a:pt x="0" y="605"/>
                    <a:pt x="37" y="839"/>
                  </a:cubicBezTo>
                  <a:cubicBezTo>
                    <a:pt x="65" y="1017"/>
                    <a:pt x="157" y="1173"/>
                    <a:pt x="254" y="1317"/>
                  </a:cubicBezTo>
                  <a:cubicBezTo>
                    <a:pt x="329" y="1428"/>
                    <a:pt x="409" y="1538"/>
                    <a:pt x="513" y="1616"/>
                  </a:cubicBezTo>
                  <a:cubicBezTo>
                    <a:pt x="598" y="1683"/>
                    <a:pt x="712" y="1731"/>
                    <a:pt x="819" y="1731"/>
                  </a:cubicBezTo>
                  <a:cubicBezTo>
                    <a:pt x="840" y="1731"/>
                    <a:pt x="861" y="1729"/>
                    <a:pt x="881" y="1725"/>
                  </a:cubicBezTo>
                  <a:lnTo>
                    <a:pt x="884" y="1729"/>
                  </a:lnTo>
                  <a:cubicBezTo>
                    <a:pt x="897" y="1731"/>
                    <a:pt x="910" y="1732"/>
                    <a:pt x="922" y="1732"/>
                  </a:cubicBezTo>
                  <a:cubicBezTo>
                    <a:pt x="1101" y="1732"/>
                    <a:pt x="1306" y="1546"/>
                    <a:pt x="1320" y="1354"/>
                  </a:cubicBezTo>
                  <a:cubicBezTo>
                    <a:pt x="1329" y="1225"/>
                    <a:pt x="1279" y="1100"/>
                    <a:pt x="1228" y="984"/>
                  </a:cubicBezTo>
                  <a:lnTo>
                    <a:pt x="1072" y="608"/>
                  </a:lnTo>
                  <a:cubicBezTo>
                    <a:pt x="1020" y="489"/>
                    <a:pt x="968" y="364"/>
                    <a:pt x="879" y="273"/>
                  </a:cubicBezTo>
                  <a:cubicBezTo>
                    <a:pt x="756" y="148"/>
                    <a:pt x="520" y="0"/>
                    <a:pt x="335" y="0"/>
                  </a:cubicBezTo>
                  <a:close/>
                </a:path>
              </a:pathLst>
            </a:custGeom>
            <a:solidFill>
              <a:srgbClr val="4263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770538" y="1699063"/>
              <a:ext cx="229789" cy="394547"/>
            </a:xfrm>
            <a:custGeom>
              <a:rect b="b" l="l" r="r" t="t"/>
              <a:pathLst>
                <a:path extrusionOk="0" h="1990" w="1159">
                  <a:moveTo>
                    <a:pt x="10" y="0"/>
                  </a:moveTo>
                  <a:cubicBezTo>
                    <a:pt x="8" y="0"/>
                    <a:pt x="7" y="1"/>
                    <a:pt x="5" y="2"/>
                  </a:cubicBezTo>
                  <a:cubicBezTo>
                    <a:pt x="2" y="4"/>
                    <a:pt x="0" y="9"/>
                    <a:pt x="2" y="13"/>
                  </a:cubicBezTo>
                  <a:cubicBezTo>
                    <a:pt x="78" y="186"/>
                    <a:pt x="148" y="363"/>
                    <a:pt x="223" y="539"/>
                  </a:cubicBezTo>
                  <a:cubicBezTo>
                    <a:pt x="261" y="627"/>
                    <a:pt x="301" y="714"/>
                    <a:pt x="344" y="799"/>
                  </a:cubicBezTo>
                  <a:cubicBezTo>
                    <a:pt x="389" y="884"/>
                    <a:pt x="436" y="966"/>
                    <a:pt x="487" y="1046"/>
                  </a:cubicBezTo>
                  <a:cubicBezTo>
                    <a:pt x="587" y="1208"/>
                    <a:pt x="695" y="1359"/>
                    <a:pt x="803" y="1513"/>
                  </a:cubicBezTo>
                  <a:cubicBezTo>
                    <a:pt x="857" y="1590"/>
                    <a:pt x="909" y="1666"/>
                    <a:pt x="963" y="1742"/>
                  </a:cubicBezTo>
                  <a:cubicBezTo>
                    <a:pt x="1015" y="1821"/>
                    <a:pt x="1065" y="1899"/>
                    <a:pt x="1114" y="1979"/>
                  </a:cubicBezTo>
                  <a:cubicBezTo>
                    <a:pt x="1118" y="1985"/>
                    <a:pt x="1126" y="1989"/>
                    <a:pt x="1133" y="1989"/>
                  </a:cubicBezTo>
                  <a:cubicBezTo>
                    <a:pt x="1137" y="1989"/>
                    <a:pt x="1141" y="1988"/>
                    <a:pt x="1145" y="1986"/>
                  </a:cubicBezTo>
                  <a:cubicBezTo>
                    <a:pt x="1155" y="1977"/>
                    <a:pt x="1159" y="1963"/>
                    <a:pt x="1152" y="1951"/>
                  </a:cubicBezTo>
                  <a:cubicBezTo>
                    <a:pt x="1105" y="1868"/>
                    <a:pt x="1055" y="1788"/>
                    <a:pt x="1003" y="1709"/>
                  </a:cubicBezTo>
                  <a:cubicBezTo>
                    <a:pt x="952" y="1631"/>
                    <a:pt x="898" y="1553"/>
                    <a:pt x="844" y="1477"/>
                  </a:cubicBezTo>
                  <a:cubicBezTo>
                    <a:pt x="738" y="1322"/>
                    <a:pt x="631" y="1169"/>
                    <a:pt x="530" y="1013"/>
                  </a:cubicBezTo>
                  <a:cubicBezTo>
                    <a:pt x="481" y="933"/>
                    <a:pt x="433" y="853"/>
                    <a:pt x="389" y="770"/>
                  </a:cubicBezTo>
                  <a:cubicBezTo>
                    <a:pt x="346" y="688"/>
                    <a:pt x="306" y="603"/>
                    <a:pt x="268" y="516"/>
                  </a:cubicBezTo>
                  <a:cubicBezTo>
                    <a:pt x="190" y="343"/>
                    <a:pt x="113" y="167"/>
                    <a:pt x="16" y="4"/>
                  </a:cubicBezTo>
                  <a:cubicBezTo>
                    <a:pt x="15" y="2"/>
                    <a:pt x="12" y="0"/>
                    <a:pt x="10"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751108" y="1846770"/>
              <a:ext cx="133829" cy="84857"/>
            </a:xfrm>
            <a:custGeom>
              <a:rect b="b" l="l" r="r" t="t"/>
              <a:pathLst>
                <a:path extrusionOk="0" h="428" w="675">
                  <a:moveTo>
                    <a:pt x="12" y="0"/>
                  </a:moveTo>
                  <a:cubicBezTo>
                    <a:pt x="10" y="0"/>
                    <a:pt x="8" y="1"/>
                    <a:pt x="6" y="2"/>
                  </a:cubicBezTo>
                  <a:cubicBezTo>
                    <a:pt x="1" y="6"/>
                    <a:pt x="1" y="13"/>
                    <a:pt x="4" y="18"/>
                  </a:cubicBezTo>
                  <a:cubicBezTo>
                    <a:pt x="41" y="79"/>
                    <a:pt x="77" y="138"/>
                    <a:pt x="119" y="195"/>
                  </a:cubicBezTo>
                  <a:cubicBezTo>
                    <a:pt x="161" y="251"/>
                    <a:pt x="209" y="301"/>
                    <a:pt x="265" y="344"/>
                  </a:cubicBezTo>
                  <a:cubicBezTo>
                    <a:pt x="321" y="388"/>
                    <a:pt x="385" y="414"/>
                    <a:pt x="454" y="424"/>
                  </a:cubicBezTo>
                  <a:cubicBezTo>
                    <a:pt x="472" y="426"/>
                    <a:pt x="489" y="428"/>
                    <a:pt x="506" y="428"/>
                  </a:cubicBezTo>
                  <a:cubicBezTo>
                    <a:pt x="558" y="428"/>
                    <a:pt x="609" y="417"/>
                    <a:pt x="658" y="397"/>
                  </a:cubicBezTo>
                  <a:cubicBezTo>
                    <a:pt x="670" y="390"/>
                    <a:pt x="675" y="376"/>
                    <a:pt x="670" y="362"/>
                  </a:cubicBezTo>
                  <a:cubicBezTo>
                    <a:pt x="667" y="353"/>
                    <a:pt x="658" y="348"/>
                    <a:pt x="649" y="348"/>
                  </a:cubicBezTo>
                  <a:cubicBezTo>
                    <a:pt x="646" y="348"/>
                    <a:pt x="643" y="348"/>
                    <a:pt x="640" y="350"/>
                  </a:cubicBezTo>
                  <a:cubicBezTo>
                    <a:pt x="592" y="371"/>
                    <a:pt x="541" y="382"/>
                    <a:pt x="489" y="382"/>
                  </a:cubicBezTo>
                  <a:cubicBezTo>
                    <a:pt x="479" y="382"/>
                    <a:pt x="468" y="382"/>
                    <a:pt x="458" y="381"/>
                  </a:cubicBezTo>
                  <a:cubicBezTo>
                    <a:pt x="395" y="374"/>
                    <a:pt x="334" y="351"/>
                    <a:pt x="284" y="313"/>
                  </a:cubicBezTo>
                  <a:cubicBezTo>
                    <a:pt x="229" y="275"/>
                    <a:pt x="182" y="228"/>
                    <a:pt x="140" y="174"/>
                  </a:cubicBezTo>
                  <a:cubicBezTo>
                    <a:pt x="98" y="122"/>
                    <a:pt x="60" y="63"/>
                    <a:pt x="22" y="6"/>
                  </a:cubicBezTo>
                  <a:cubicBezTo>
                    <a:pt x="20" y="2"/>
                    <a:pt x="16" y="0"/>
                    <a:pt x="12"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a:off x="718196" y="1758939"/>
              <a:ext cx="123519" cy="89814"/>
            </a:xfrm>
            <a:custGeom>
              <a:rect b="b" l="l" r="r" t="t"/>
              <a:pathLst>
                <a:path extrusionOk="0" h="453" w="623">
                  <a:moveTo>
                    <a:pt x="12" y="0"/>
                  </a:moveTo>
                  <a:cubicBezTo>
                    <a:pt x="10" y="0"/>
                    <a:pt x="9" y="1"/>
                    <a:pt x="7" y="2"/>
                  </a:cubicBezTo>
                  <a:cubicBezTo>
                    <a:pt x="2" y="4"/>
                    <a:pt x="0" y="11"/>
                    <a:pt x="4" y="14"/>
                  </a:cubicBezTo>
                  <a:cubicBezTo>
                    <a:pt x="19" y="44"/>
                    <a:pt x="42" y="70"/>
                    <a:pt x="70" y="89"/>
                  </a:cubicBezTo>
                  <a:cubicBezTo>
                    <a:pt x="94" y="108"/>
                    <a:pt x="122" y="126"/>
                    <a:pt x="150" y="140"/>
                  </a:cubicBezTo>
                  <a:cubicBezTo>
                    <a:pt x="202" y="169"/>
                    <a:pt x="257" y="200"/>
                    <a:pt x="289" y="251"/>
                  </a:cubicBezTo>
                  <a:cubicBezTo>
                    <a:pt x="304" y="277"/>
                    <a:pt x="315" y="306"/>
                    <a:pt x="332" y="338"/>
                  </a:cubicBezTo>
                  <a:cubicBezTo>
                    <a:pt x="349" y="369"/>
                    <a:pt x="374" y="393"/>
                    <a:pt x="405" y="410"/>
                  </a:cubicBezTo>
                  <a:cubicBezTo>
                    <a:pt x="434" y="426"/>
                    <a:pt x="464" y="438"/>
                    <a:pt x="497" y="443"/>
                  </a:cubicBezTo>
                  <a:cubicBezTo>
                    <a:pt x="528" y="449"/>
                    <a:pt x="560" y="450"/>
                    <a:pt x="591" y="452"/>
                  </a:cubicBezTo>
                  <a:lnTo>
                    <a:pt x="593" y="452"/>
                  </a:lnTo>
                  <a:cubicBezTo>
                    <a:pt x="622" y="447"/>
                    <a:pt x="622" y="405"/>
                    <a:pt x="593" y="400"/>
                  </a:cubicBezTo>
                  <a:cubicBezTo>
                    <a:pt x="532" y="400"/>
                    <a:pt x="473" y="398"/>
                    <a:pt x="424" y="372"/>
                  </a:cubicBezTo>
                  <a:cubicBezTo>
                    <a:pt x="398" y="358"/>
                    <a:pt x="377" y="339"/>
                    <a:pt x="363" y="315"/>
                  </a:cubicBezTo>
                  <a:cubicBezTo>
                    <a:pt x="348" y="289"/>
                    <a:pt x="334" y="258"/>
                    <a:pt x="315" y="230"/>
                  </a:cubicBezTo>
                  <a:cubicBezTo>
                    <a:pt x="296" y="202"/>
                    <a:pt x="271" y="179"/>
                    <a:pt x="242" y="160"/>
                  </a:cubicBezTo>
                  <a:cubicBezTo>
                    <a:pt x="216" y="145"/>
                    <a:pt x="188" y="129"/>
                    <a:pt x="160" y="115"/>
                  </a:cubicBezTo>
                  <a:cubicBezTo>
                    <a:pt x="132" y="101"/>
                    <a:pt x="106" y="87"/>
                    <a:pt x="82" y="70"/>
                  </a:cubicBezTo>
                  <a:cubicBezTo>
                    <a:pt x="56" y="53"/>
                    <a:pt x="35" y="30"/>
                    <a:pt x="19" y="4"/>
                  </a:cubicBezTo>
                  <a:cubicBezTo>
                    <a:pt x="17" y="2"/>
                    <a:pt x="14" y="0"/>
                    <a:pt x="12"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a:off x="718196" y="1692718"/>
              <a:ext cx="81487" cy="63643"/>
            </a:xfrm>
            <a:custGeom>
              <a:rect b="b" l="l" r="r" t="t"/>
              <a:pathLst>
                <a:path extrusionOk="0" h="321" w="411">
                  <a:moveTo>
                    <a:pt x="12" y="0"/>
                  </a:moveTo>
                  <a:cubicBezTo>
                    <a:pt x="9" y="0"/>
                    <a:pt x="7" y="1"/>
                    <a:pt x="5" y="3"/>
                  </a:cubicBezTo>
                  <a:cubicBezTo>
                    <a:pt x="2" y="6"/>
                    <a:pt x="0" y="13"/>
                    <a:pt x="4" y="17"/>
                  </a:cubicBezTo>
                  <a:cubicBezTo>
                    <a:pt x="98" y="150"/>
                    <a:pt x="226" y="255"/>
                    <a:pt x="375" y="319"/>
                  </a:cubicBezTo>
                  <a:lnTo>
                    <a:pt x="377" y="319"/>
                  </a:lnTo>
                  <a:cubicBezTo>
                    <a:pt x="380" y="320"/>
                    <a:pt x="382" y="320"/>
                    <a:pt x="385" y="320"/>
                  </a:cubicBezTo>
                  <a:cubicBezTo>
                    <a:pt x="394" y="320"/>
                    <a:pt x="404" y="313"/>
                    <a:pt x="407" y="302"/>
                  </a:cubicBezTo>
                  <a:cubicBezTo>
                    <a:pt x="410" y="289"/>
                    <a:pt x="403" y="276"/>
                    <a:pt x="391" y="270"/>
                  </a:cubicBezTo>
                  <a:cubicBezTo>
                    <a:pt x="243" y="218"/>
                    <a:pt x="115" y="126"/>
                    <a:pt x="19" y="5"/>
                  </a:cubicBezTo>
                  <a:cubicBezTo>
                    <a:pt x="17" y="2"/>
                    <a:pt x="14" y="0"/>
                    <a:pt x="12"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8"/>
            <p:cNvSpPr/>
            <p:nvPr/>
          </p:nvSpPr>
          <p:spPr>
            <a:xfrm>
              <a:off x="812570" y="1653660"/>
              <a:ext cx="26568" cy="143940"/>
            </a:xfrm>
            <a:custGeom>
              <a:rect b="b" l="l" r="r" t="t"/>
              <a:pathLst>
                <a:path extrusionOk="0" h="726" w="134">
                  <a:moveTo>
                    <a:pt x="73" y="0"/>
                  </a:moveTo>
                  <a:cubicBezTo>
                    <a:pt x="68" y="0"/>
                    <a:pt x="64" y="5"/>
                    <a:pt x="64" y="12"/>
                  </a:cubicBezTo>
                  <a:lnTo>
                    <a:pt x="92" y="370"/>
                  </a:lnTo>
                  <a:cubicBezTo>
                    <a:pt x="99" y="427"/>
                    <a:pt x="97" y="485"/>
                    <a:pt x="87" y="542"/>
                  </a:cubicBezTo>
                  <a:cubicBezTo>
                    <a:pt x="75" y="594"/>
                    <a:pt x="49" y="643"/>
                    <a:pt x="11" y="683"/>
                  </a:cubicBezTo>
                  <a:lnTo>
                    <a:pt x="9" y="683"/>
                  </a:lnTo>
                  <a:cubicBezTo>
                    <a:pt x="0" y="693"/>
                    <a:pt x="0" y="709"/>
                    <a:pt x="9" y="719"/>
                  </a:cubicBezTo>
                  <a:cubicBezTo>
                    <a:pt x="13" y="724"/>
                    <a:pt x="19" y="726"/>
                    <a:pt x="25" y="726"/>
                  </a:cubicBezTo>
                  <a:cubicBezTo>
                    <a:pt x="31" y="726"/>
                    <a:pt x="38" y="724"/>
                    <a:pt x="42" y="719"/>
                  </a:cubicBezTo>
                  <a:cubicBezTo>
                    <a:pt x="84" y="671"/>
                    <a:pt x="111" y="613"/>
                    <a:pt x="124" y="551"/>
                  </a:cubicBezTo>
                  <a:cubicBezTo>
                    <a:pt x="134" y="490"/>
                    <a:pt x="134" y="427"/>
                    <a:pt x="124" y="367"/>
                  </a:cubicBezTo>
                  <a:lnTo>
                    <a:pt x="84" y="9"/>
                  </a:lnTo>
                  <a:cubicBezTo>
                    <a:pt x="84" y="4"/>
                    <a:pt x="78" y="0"/>
                    <a:pt x="73"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8"/>
            <p:cNvSpPr/>
            <p:nvPr/>
          </p:nvSpPr>
          <p:spPr>
            <a:xfrm>
              <a:off x="853413" y="1722061"/>
              <a:ext cx="36481" cy="163569"/>
            </a:xfrm>
            <a:custGeom>
              <a:rect b="b" l="l" r="r" t="t"/>
              <a:pathLst>
                <a:path extrusionOk="0" h="825" w="184">
                  <a:moveTo>
                    <a:pt x="87" y="0"/>
                  </a:moveTo>
                  <a:cubicBezTo>
                    <a:pt x="86" y="0"/>
                    <a:pt x="85" y="0"/>
                    <a:pt x="84" y="1"/>
                  </a:cubicBezTo>
                  <a:cubicBezTo>
                    <a:pt x="81" y="1"/>
                    <a:pt x="77" y="6"/>
                    <a:pt x="79" y="9"/>
                  </a:cubicBezTo>
                  <a:cubicBezTo>
                    <a:pt x="98" y="77"/>
                    <a:pt x="117" y="145"/>
                    <a:pt x="129" y="213"/>
                  </a:cubicBezTo>
                  <a:cubicBezTo>
                    <a:pt x="145" y="280"/>
                    <a:pt x="152" y="350"/>
                    <a:pt x="152" y="418"/>
                  </a:cubicBezTo>
                  <a:cubicBezTo>
                    <a:pt x="150" y="485"/>
                    <a:pt x="138" y="553"/>
                    <a:pt x="114" y="617"/>
                  </a:cubicBezTo>
                  <a:cubicBezTo>
                    <a:pt x="89" y="678"/>
                    <a:pt x="55" y="734"/>
                    <a:pt x="10" y="782"/>
                  </a:cubicBezTo>
                  <a:cubicBezTo>
                    <a:pt x="1" y="793"/>
                    <a:pt x="1" y="807"/>
                    <a:pt x="10" y="817"/>
                  </a:cubicBezTo>
                  <a:cubicBezTo>
                    <a:pt x="14" y="822"/>
                    <a:pt x="20" y="825"/>
                    <a:pt x="26" y="825"/>
                  </a:cubicBezTo>
                  <a:cubicBezTo>
                    <a:pt x="32" y="825"/>
                    <a:pt x="38" y="822"/>
                    <a:pt x="43" y="817"/>
                  </a:cubicBezTo>
                  <a:cubicBezTo>
                    <a:pt x="89" y="763"/>
                    <a:pt x="124" y="701"/>
                    <a:pt x="149" y="633"/>
                  </a:cubicBezTo>
                  <a:cubicBezTo>
                    <a:pt x="171" y="563"/>
                    <a:pt x="183" y="491"/>
                    <a:pt x="182" y="419"/>
                  </a:cubicBezTo>
                  <a:cubicBezTo>
                    <a:pt x="180" y="346"/>
                    <a:pt x="169" y="277"/>
                    <a:pt x="152" y="207"/>
                  </a:cubicBezTo>
                  <a:cubicBezTo>
                    <a:pt x="135" y="138"/>
                    <a:pt x="114" y="72"/>
                    <a:pt x="93" y="4"/>
                  </a:cubicBezTo>
                  <a:cubicBezTo>
                    <a:pt x="92" y="2"/>
                    <a:pt x="89" y="0"/>
                    <a:pt x="87"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8"/>
            <p:cNvSpPr/>
            <p:nvPr/>
          </p:nvSpPr>
          <p:spPr>
            <a:xfrm>
              <a:off x="850042" y="1673090"/>
              <a:ext cx="160595" cy="276976"/>
            </a:xfrm>
            <a:custGeom>
              <a:rect b="b" l="l" r="r" t="t"/>
              <a:pathLst>
                <a:path extrusionOk="0" h="1397" w="810">
                  <a:moveTo>
                    <a:pt x="354" y="0"/>
                  </a:moveTo>
                  <a:cubicBezTo>
                    <a:pt x="343" y="0"/>
                    <a:pt x="331" y="2"/>
                    <a:pt x="320" y="5"/>
                  </a:cubicBezTo>
                  <a:cubicBezTo>
                    <a:pt x="166" y="43"/>
                    <a:pt x="56" y="343"/>
                    <a:pt x="25" y="515"/>
                  </a:cubicBezTo>
                  <a:cubicBezTo>
                    <a:pt x="1" y="645"/>
                    <a:pt x="27" y="779"/>
                    <a:pt x="60" y="906"/>
                  </a:cubicBezTo>
                  <a:cubicBezTo>
                    <a:pt x="84" y="1003"/>
                    <a:pt x="113" y="1102"/>
                    <a:pt x="164" y="1186"/>
                  </a:cubicBezTo>
                  <a:cubicBezTo>
                    <a:pt x="214" y="1269"/>
                    <a:pt x="299" y="1347"/>
                    <a:pt x="388" y="1365"/>
                  </a:cubicBezTo>
                  <a:lnTo>
                    <a:pt x="390" y="1368"/>
                  </a:lnTo>
                  <a:cubicBezTo>
                    <a:pt x="421" y="1387"/>
                    <a:pt x="460" y="1396"/>
                    <a:pt x="500" y="1396"/>
                  </a:cubicBezTo>
                  <a:cubicBezTo>
                    <a:pt x="609" y="1396"/>
                    <a:pt x="732" y="1331"/>
                    <a:pt x="773" y="1229"/>
                  </a:cubicBezTo>
                  <a:cubicBezTo>
                    <a:pt x="810" y="1142"/>
                    <a:pt x="805" y="1041"/>
                    <a:pt x="800" y="946"/>
                  </a:cubicBezTo>
                  <a:cubicBezTo>
                    <a:pt x="793" y="845"/>
                    <a:pt x="787" y="741"/>
                    <a:pt x="780" y="642"/>
                  </a:cubicBezTo>
                  <a:cubicBezTo>
                    <a:pt x="775" y="545"/>
                    <a:pt x="768" y="444"/>
                    <a:pt x="730" y="357"/>
                  </a:cubicBezTo>
                  <a:cubicBezTo>
                    <a:pt x="666" y="212"/>
                    <a:pt x="500" y="0"/>
                    <a:pt x="354"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8"/>
            <p:cNvSpPr/>
            <p:nvPr/>
          </p:nvSpPr>
          <p:spPr>
            <a:xfrm>
              <a:off x="933115" y="1754775"/>
              <a:ext cx="64436" cy="336059"/>
            </a:xfrm>
            <a:custGeom>
              <a:rect b="b" l="l" r="r" t="t"/>
              <a:pathLst>
                <a:path extrusionOk="0" h="1695" w="325">
                  <a:moveTo>
                    <a:pt x="5" y="1"/>
                  </a:moveTo>
                  <a:cubicBezTo>
                    <a:pt x="2" y="2"/>
                    <a:pt x="0" y="4"/>
                    <a:pt x="0" y="8"/>
                  </a:cubicBezTo>
                  <a:cubicBezTo>
                    <a:pt x="12" y="150"/>
                    <a:pt x="16" y="293"/>
                    <a:pt x="26" y="435"/>
                  </a:cubicBezTo>
                  <a:cubicBezTo>
                    <a:pt x="31" y="506"/>
                    <a:pt x="38" y="577"/>
                    <a:pt x="47" y="649"/>
                  </a:cubicBezTo>
                  <a:cubicBezTo>
                    <a:pt x="57" y="720"/>
                    <a:pt x="70" y="789"/>
                    <a:pt x="85" y="859"/>
                  </a:cubicBezTo>
                  <a:cubicBezTo>
                    <a:pt x="115" y="998"/>
                    <a:pt x="153" y="1135"/>
                    <a:pt x="189" y="1270"/>
                  </a:cubicBezTo>
                  <a:cubicBezTo>
                    <a:pt x="207" y="1338"/>
                    <a:pt x="226" y="1406"/>
                    <a:pt x="243" y="1474"/>
                  </a:cubicBezTo>
                  <a:cubicBezTo>
                    <a:pt x="261" y="1543"/>
                    <a:pt x="276" y="1611"/>
                    <a:pt x="290" y="1680"/>
                  </a:cubicBezTo>
                  <a:cubicBezTo>
                    <a:pt x="292" y="1688"/>
                    <a:pt x="299" y="1695"/>
                    <a:pt x="307" y="1695"/>
                  </a:cubicBezTo>
                  <a:cubicBezTo>
                    <a:pt x="308" y="1695"/>
                    <a:pt x="308" y="1694"/>
                    <a:pt x="309" y="1694"/>
                  </a:cubicBezTo>
                  <a:cubicBezTo>
                    <a:pt x="320" y="1691"/>
                    <a:pt x="325" y="1682"/>
                    <a:pt x="323" y="1672"/>
                  </a:cubicBezTo>
                  <a:cubicBezTo>
                    <a:pt x="311" y="1602"/>
                    <a:pt x="295" y="1533"/>
                    <a:pt x="280" y="1463"/>
                  </a:cubicBezTo>
                  <a:cubicBezTo>
                    <a:pt x="264" y="1394"/>
                    <a:pt x="245" y="1326"/>
                    <a:pt x="228" y="1258"/>
                  </a:cubicBezTo>
                  <a:cubicBezTo>
                    <a:pt x="191" y="1121"/>
                    <a:pt x="155" y="986"/>
                    <a:pt x="123" y="848"/>
                  </a:cubicBezTo>
                  <a:cubicBezTo>
                    <a:pt x="108" y="781"/>
                    <a:pt x="96" y="711"/>
                    <a:pt x="85" y="642"/>
                  </a:cubicBezTo>
                  <a:cubicBezTo>
                    <a:pt x="75" y="572"/>
                    <a:pt x="68" y="501"/>
                    <a:pt x="63" y="431"/>
                  </a:cubicBezTo>
                  <a:cubicBezTo>
                    <a:pt x="52" y="289"/>
                    <a:pt x="37" y="147"/>
                    <a:pt x="12" y="6"/>
                  </a:cubicBezTo>
                  <a:cubicBezTo>
                    <a:pt x="12" y="2"/>
                    <a:pt x="9" y="1"/>
                    <a:pt x="5"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8"/>
            <p:cNvSpPr/>
            <p:nvPr/>
          </p:nvSpPr>
          <p:spPr>
            <a:xfrm>
              <a:off x="884738" y="1852123"/>
              <a:ext cx="74349" cy="90211"/>
            </a:xfrm>
            <a:custGeom>
              <a:rect b="b" l="l" r="r" t="t"/>
              <a:pathLst>
                <a:path extrusionOk="0" h="455" w="375">
                  <a:moveTo>
                    <a:pt x="11" y="1"/>
                  </a:moveTo>
                  <a:cubicBezTo>
                    <a:pt x="10" y="1"/>
                    <a:pt x="9" y="1"/>
                    <a:pt x="8" y="1"/>
                  </a:cubicBezTo>
                  <a:cubicBezTo>
                    <a:pt x="4" y="1"/>
                    <a:pt x="1" y="6"/>
                    <a:pt x="3" y="12"/>
                  </a:cubicBezTo>
                  <a:cubicBezTo>
                    <a:pt x="13" y="62"/>
                    <a:pt x="25" y="114"/>
                    <a:pt x="39" y="165"/>
                  </a:cubicBezTo>
                  <a:cubicBezTo>
                    <a:pt x="55" y="217"/>
                    <a:pt x="76" y="265"/>
                    <a:pt x="103" y="310"/>
                  </a:cubicBezTo>
                  <a:cubicBezTo>
                    <a:pt x="129" y="354"/>
                    <a:pt x="168" y="392"/>
                    <a:pt x="213" y="418"/>
                  </a:cubicBezTo>
                  <a:cubicBezTo>
                    <a:pt x="254" y="443"/>
                    <a:pt x="300" y="455"/>
                    <a:pt x="348" y="455"/>
                  </a:cubicBezTo>
                  <a:cubicBezTo>
                    <a:pt x="351" y="455"/>
                    <a:pt x="354" y="455"/>
                    <a:pt x="357" y="455"/>
                  </a:cubicBezTo>
                  <a:lnTo>
                    <a:pt x="359" y="455"/>
                  </a:lnTo>
                  <a:cubicBezTo>
                    <a:pt x="367" y="453"/>
                    <a:pt x="374" y="444"/>
                    <a:pt x="374" y="434"/>
                  </a:cubicBezTo>
                  <a:cubicBezTo>
                    <a:pt x="374" y="425"/>
                    <a:pt x="366" y="416"/>
                    <a:pt x="357" y="416"/>
                  </a:cubicBezTo>
                  <a:cubicBezTo>
                    <a:pt x="351" y="417"/>
                    <a:pt x="346" y="417"/>
                    <a:pt x="340" y="417"/>
                  </a:cubicBezTo>
                  <a:cubicBezTo>
                    <a:pt x="300" y="417"/>
                    <a:pt x="262" y="407"/>
                    <a:pt x="227" y="389"/>
                  </a:cubicBezTo>
                  <a:cubicBezTo>
                    <a:pt x="185" y="366"/>
                    <a:pt x="149" y="333"/>
                    <a:pt x="124" y="293"/>
                  </a:cubicBezTo>
                  <a:cubicBezTo>
                    <a:pt x="95" y="251"/>
                    <a:pt x="74" y="206"/>
                    <a:pt x="58" y="158"/>
                  </a:cubicBezTo>
                  <a:cubicBezTo>
                    <a:pt x="43" y="109"/>
                    <a:pt x="30" y="57"/>
                    <a:pt x="18" y="6"/>
                  </a:cubicBezTo>
                  <a:cubicBezTo>
                    <a:pt x="17" y="4"/>
                    <a:pt x="14" y="1"/>
                    <a:pt x="11"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8"/>
            <p:cNvSpPr/>
            <p:nvPr/>
          </p:nvSpPr>
          <p:spPr>
            <a:xfrm>
              <a:off x="883549" y="1782334"/>
              <a:ext cx="64238" cy="94374"/>
            </a:xfrm>
            <a:custGeom>
              <a:rect b="b" l="l" r="r" t="t"/>
              <a:pathLst>
                <a:path extrusionOk="0" h="476" w="324">
                  <a:moveTo>
                    <a:pt x="7" y="0"/>
                  </a:moveTo>
                  <a:cubicBezTo>
                    <a:pt x="6" y="0"/>
                    <a:pt x="6" y="0"/>
                    <a:pt x="5" y="1"/>
                  </a:cubicBezTo>
                  <a:cubicBezTo>
                    <a:pt x="2" y="1"/>
                    <a:pt x="0" y="4"/>
                    <a:pt x="0" y="8"/>
                  </a:cubicBezTo>
                  <a:cubicBezTo>
                    <a:pt x="5" y="34"/>
                    <a:pt x="14" y="56"/>
                    <a:pt x="28" y="79"/>
                  </a:cubicBezTo>
                  <a:cubicBezTo>
                    <a:pt x="40" y="98"/>
                    <a:pt x="54" y="117"/>
                    <a:pt x="69" y="134"/>
                  </a:cubicBezTo>
                  <a:cubicBezTo>
                    <a:pt x="99" y="171"/>
                    <a:pt x="129" y="207"/>
                    <a:pt x="139" y="251"/>
                  </a:cubicBezTo>
                  <a:cubicBezTo>
                    <a:pt x="144" y="272"/>
                    <a:pt x="144" y="296"/>
                    <a:pt x="148" y="322"/>
                  </a:cubicBezTo>
                  <a:cubicBezTo>
                    <a:pt x="153" y="348"/>
                    <a:pt x="163" y="374"/>
                    <a:pt x="181" y="393"/>
                  </a:cubicBezTo>
                  <a:cubicBezTo>
                    <a:pt x="196" y="412"/>
                    <a:pt x="214" y="430"/>
                    <a:pt x="234" y="442"/>
                  </a:cubicBezTo>
                  <a:cubicBezTo>
                    <a:pt x="255" y="454"/>
                    <a:pt x="274" y="464"/>
                    <a:pt x="295" y="473"/>
                  </a:cubicBezTo>
                  <a:lnTo>
                    <a:pt x="299" y="475"/>
                  </a:lnTo>
                  <a:cubicBezTo>
                    <a:pt x="300" y="475"/>
                    <a:pt x="302" y="475"/>
                    <a:pt x="303" y="475"/>
                  </a:cubicBezTo>
                  <a:cubicBezTo>
                    <a:pt x="311" y="475"/>
                    <a:pt x="318" y="471"/>
                    <a:pt x="320" y="463"/>
                  </a:cubicBezTo>
                  <a:cubicBezTo>
                    <a:pt x="323" y="454"/>
                    <a:pt x="320" y="444"/>
                    <a:pt x="311" y="438"/>
                  </a:cubicBezTo>
                  <a:cubicBezTo>
                    <a:pt x="269" y="424"/>
                    <a:pt x="233" y="402"/>
                    <a:pt x="201" y="372"/>
                  </a:cubicBezTo>
                  <a:cubicBezTo>
                    <a:pt x="188" y="357"/>
                    <a:pt x="179" y="336"/>
                    <a:pt x="174" y="315"/>
                  </a:cubicBezTo>
                  <a:cubicBezTo>
                    <a:pt x="168" y="294"/>
                    <a:pt x="168" y="268"/>
                    <a:pt x="162" y="244"/>
                  </a:cubicBezTo>
                  <a:cubicBezTo>
                    <a:pt x="155" y="220"/>
                    <a:pt x="144" y="195"/>
                    <a:pt x="129" y="176"/>
                  </a:cubicBezTo>
                  <a:cubicBezTo>
                    <a:pt x="115" y="157"/>
                    <a:pt x="99" y="138"/>
                    <a:pt x="83" y="121"/>
                  </a:cubicBezTo>
                  <a:cubicBezTo>
                    <a:pt x="68" y="105"/>
                    <a:pt x="54" y="86"/>
                    <a:pt x="40" y="68"/>
                  </a:cubicBezTo>
                  <a:cubicBezTo>
                    <a:pt x="26" y="49"/>
                    <a:pt x="17" y="28"/>
                    <a:pt x="14" y="6"/>
                  </a:cubicBezTo>
                  <a:cubicBezTo>
                    <a:pt x="12" y="3"/>
                    <a:pt x="10" y="0"/>
                    <a:pt x="7"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
            <p:cNvSpPr/>
            <p:nvPr/>
          </p:nvSpPr>
          <p:spPr>
            <a:xfrm>
              <a:off x="899013" y="1736138"/>
              <a:ext cx="42230" cy="65229"/>
            </a:xfrm>
            <a:custGeom>
              <a:rect b="b" l="l" r="r" t="t"/>
              <a:pathLst>
                <a:path extrusionOk="0" h="329" w="213">
                  <a:moveTo>
                    <a:pt x="10" y="0"/>
                  </a:moveTo>
                  <a:cubicBezTo>
                    <a:pt x="9" y="0"/>
                    <a:pt x="8" y="1"/>
                    <a:pt x="7" y="1"/>
                  </a:cubicBezTo>
                  <a:cubicBezTo>
                    <a:pt x="2" y="3"/>
                    <a:pt x="0" y="6"/>
                    <a:pt x="2" y="11"/>
                  </a:cubicBezTo>
                  <a:cubicBezTo>
                    <a:pt x="33" y="129"/>
                    <a:pt x="96" y="237"/>
                    <a:pt x="183" y="324"/>
                  </a:cubicBezTo>
                  <a:lnTo>
                    <a:pt x="184" y="324"/>
                  </a:lnTo>
                  <a:cubicBezTo>
                    <a:pt x="187" y="327"/>
                    <a:pt x="191" y="328"/>
                    <a:pt x="194" y="328"/>
                  </a:cubicBezTo>
                  <a:cubicBezTo>
                    <a:pt x="199" y="328"/>
                    <a:pt x="204" y="326"/>
                    <a:pt x="207" y="321"/>
                  </a:cubicBezTo>
                  <a:cubicBezTo>
                    <a:pt x="212" y="312"/>
                    <a:pt x="212" y="301"/>
                    <a:pt x="205" y="294"/>
                  </a:cubicBezTo>
                  <a:cubicBezTo>
                    <a:pt x="117" y="216"/>
                    <a:pt x="51" y="117"/>
                    <a:pt x="16" y="6"/>
                  </a:cubicBezTo>
                  <a:cubicBezTo>
                    <a:pt x="14" y="2"/>
                    <a:pt x="12" y="0"/>
                    <a:pt x="10"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a:off x="939658" y="1738716"/>
              <a:ext cx="44213" cy="97745"/>
            </a:xfrm>
            <a:custGeom>
              <a:rect b="b" l="l" r="r" t="t"/>
              <a:pathLst>
                <a:path extrusionOk="0" h="493" w="223">
                  <a:moveTo>
                    <a:pt x="217" y="0"/>
                  </a:moveTo>
                  <a:cubicBezTo>
                    <a:pt x="214" y="0"/>
                    <a:pt x="209" y="2"/>
                    <a:pt x="209" y="5"/>
                  </a:cubicBezTo>
                  <a:lnTo>
                    <a:pt x="143" y="262"/>
                  </a:lnTo>
                  <a:cubicBezTo>
                    <a:pt x="134" y="302"/>
                    <a:pt x="120" y="342"/>
                    <a:pt x="99" y="380"/>
                  </a:cubicBezTo>
                  <a:cubicBezTo>
                    <a:pt x="78" y="413"/>
                    <a:pt x="49" y="440"/>
                    <a:pt x="14" y="457"/>
                  </a:cubicBezTo>
                  <a:lnTo>
                    <a:pt x="12" y="457"/>
                  </a:lnTo>
                  <a:cubicBezTo>
                    <a:pt x="4" y="462"/>
                    <a:pt x="0" y="473"/>
                    <a:pt x="5" y="481"/>
                  </a:cubicBezTo>
                  <a:cubicBezTo>
                    <a:pt x="7" y="488"/>
                    <a:pt x="13" y="493"/>
                    <a:pt x="20" y="493"/>
                  </a:cubicBezTo>
                  <a:cubicBezTo>
                    <a:pt x="22" y="493"/>
                    <a:pt x="24" y="492"/>
                    <a:pt x="26" y="492"/>
                  </a:cubicBezTo>
                  <a:cubicBezTo>
                    <a:pt x="66" y="469"/>
                    <a:pt x="99" y="436"/>
                    <a:pt x="122" y="398"/>
                  </a:cubicBezTo>
                  <a:cubicBezTo>
                    <a:pt x="143" y="356"/>
                    <a:pt x="156" y="313"/>
                    <a:pt x="165" y="268"/>
                  </a:cubicBezTo>
                  <a:lnTo>
                    <a:pt x="222" y="11"/>
                  </a:lnTo>
                  <a:cubicBezTo>
                    <a:pt x="222" y="5"/>
                    <a:pt x="221" y="2"/>
                    <a:pt x="217"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8"/>
            <p:cNvSpPr/>
            <p:nvPr/>
          </p:nvSpPr>
          <p:spPr>
            <a:xfrm>
              <a:off x="946399" y="1798195"/>
              <a:ext cx="50359" cy="110235"/>
            </a:xfrm>
            <a:custGeom>
              <a:rect b="b" l="l" r="r" t="t"/>
              <a:pathLst>
                <a:path extrusionOk="0" h="556" w="254">
                  <a:moveTo>
                    <a:pt x="248" y="0"/>
                  </a:moveTo>
                  <a:cubicBezTo>
                    <a:pt x="246" y="0"/>
                    <a:pt x="243" y="1"/>
                    <a:pt x="244" y="4"/>
                  </a:cubicBezTo>
                  <a:cubicBezTo>
                    <a:pt x="241" y="56"/>
                    <a:pt x="237" y="108"/>
                    <a:pt x="230" y="159"/>
                  </a:cubicBezTo>
                  <a:cubicBezTo>
                    <a:pt x="223" y="211"/>
                    <a:pt x="213" y="259"/>
                    <a:pt x="195" y="308"/>
                  </a:cubicBezTo>
                  <a:cubicBezTo>
                    <a:pt x="180" y="355"/>
                    <a:pt x="155" y="397"/>
                    <a:pt x="122" y="435"/>
                  </a:cubicBezTo>
                  <a:cubicBezTo>
                    <a:pt x="93" y="471"/>
                    <a:pt x="56" y="501"/>
                    <a:pt x="15" y="522"/>
                  </a:cubicBezTo>
                  <a:lnTo>
                    <a:pt x="13" y="522"/>
                  </a:lnTo>
                  <a:cubicBezTo>
                    <a:pt x="4" y="527"/>
                    <a:pt x="1" y="537"/>
                    <a:pt x="6" y="546"/>
                  </a:cubicBezTo>
                  <a:cubicBezTo>
                    <a:pt x="9" y="552"/>
                    <a:pt x="14" y="556"/>
                    <a:pt x="20" y="556"/>
                  </a:cubicBezTo>
                  <a:cubicBezTo>
                    <a:pt x="22" y="556"/>
                    <a:pt x="25" y="556"/>
                    <a:pt x="27" y="555"/>
                  </a:cubicBezTo>
                  <a:cubicBezTo>
                    <a:pt x="72" y="529"/>
                    <a:pt x="112" y="496"/>
                    <a:pt x="143" y="456"/>
                  </a:cubicBezTo>
                  <a:cubicBezTo>
                    <a:pt x="176" y="414"/>
                    <a:pt x="201" y="367"/>
                    <a:pt x="216" y="317"/>
                  </a:cubicBezTo>
                  <a:cubicBezTo>
                    <a:pt x="232" y="266"/>
                    <a:pt x="241" y="214"/>
                    <a:pt x="246" y="160"/>
                  </a:cubicBezTo>
                  <a:cubicBezTo>
                    <a:pt x="251" y="108"/>
                    <a:pt x="253" y="56"/>
                    <a:pt x="253" y="4"/>
                  </a:cubicBezTo>
                  <a:cubicBezTo>
                    <a:pt x="254" y="1"/>
                    <a:pt x="251" y="0"/>
                    <a:pt x="248"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8"/>
            <p:cNvSpPr/>
            <p:nvPr/>
          </p:nvSpPr>
          <p:spPr>
            <a:xfrm>
              <a:off x="650390" y="1728802"/>
              <a:ext cx="254176" cy="270632"/>
            </a:xfrm>
            <a:custGeom>
              <a:rect b="b" l="l" r="r" t="t"/>
              <a:pathLst>
                <a:path extrusionOk="0" h="1365" w="1282">
                  <a:moveTo>
                    <a:pt x="322" y="0"/>
                  </a:moveTo>
                  <a:cubicBezTo>
                    <a:pt x="246" y="0"/>
                    <a:pt x="178" y="19"/>
                    <a:pt x="132" y="67"/>
                  </a:cubicBezTo>
                  <a:cubicBezTo>
                    <a:pt x="0" y="206"/>
                    <a:pt x="57" y="571"/>
                    <a:pt x="122" y="759"/>
                  </a:cubicBezTo>
                  <a:cubicBezTo>
                    <a:pt x="170" y="901"/>
                    <a:pt x="271" y="1014"/>
                    <a:pt x="374" y="1115"/>
                  </a:cubicBezTo>
                  <a:cubicBezTo>
                    <a:pt x="453" y="1195"/>
                    <a:pt x="537" y="1269"/>
                    <a:pt x="634" y="1316"/>
                  </a:cubicBezTo>
                  <a:cubicBezTo>
                    <a:pt x="694" y="1345"/>
                    <a:pt x="766" y="1364"/>
                    <a:pt x="835" y="1364"/>
                  </a:cubicBezTo>
                  <a:cubicBezTo>
                    <a:pt x="878" y="1364"/>
                    <a:pt x="919" y="1357"/>
                    <a:pt x="957" y="1341"/>
                  </a:cubicBezTo>
                  <a:lnTo>
                    <a:pt x="959" y="1344"/>
                  </a:lnTo>
                  <a:cubicBezTo>
                    <a:pt x="1115" y="1334"/>
                    <a:pt x="1282" y="1127"/>
                    <a:pt x="1263" y="953"/>
                  </a:cubicBezTo>
                  <a:cubicBezTo>
                    <a:pt x="1252" y="844"/>
                    <a:pt x="1192" y="750"/>
                    <a:pt x="1133" y="661"/>
                  </a:cubicBezTo>
                  <a:lnTo>
                    <a:pt x="945" y="380"/>
                  </a:lnTo>
                  <a:cubicBezTo>
                    <a:pt x="884" y="288"/>
                    <a:pt x="822" y="196"/>
                    <a:pt x="735" y="137"/>
                  </a:cubicBezTo>
                  <a:cubicBezTo>
                    <a:pt x="634" y="68"/>
                    <a:pt x="464" y="0"/>
                    <a:pt x="322"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8"/>
            <p:cNvSpPr/>
            <p:nvPr/>
          </p:nvSpPr>
          <p:spPr>
            <a:xfrm>
              <a:off x="741988" y="1806919"/>
              <a:ext cx="249021" cy="286493"/>
            </a:xfrm>
            <a:custGeom>
              <a:rect b="b" l="l" r="r" t="t"/>
              <a:pathLst>
                <a:path extrusionOk="0" h="1445" w="1256">
                  <a:moveTo>
                    <a:pt x="9" y="0"/>
                  </a:moveTo>
                  <a:cubicBezTo>
                    <a:pt x="7" y="0"/>
                    <a:pt x="6" y="1"/>
                    <a:pt x="5" y="2"/>
                  </a:cubicBezTo>
                  <a:cubicBezTo>
                    <a:pt x="2" y="5"/>
                    <a:pt x="0" y="9"/>
                    <a:pt x="4" y="12"/>
                  </a:cubicBezTo>
                  <a:cubicBezTo>
                    <a:pt x="94" y="142"/>
                    <a:pt x="177" y="276"/>
                    <a:pt x="266" y="408"/>
                  </a:cubicBezTo>
                  <a:cubicBezTo>
                    <a:pt x="311" y="474"/>
                    <a:pt x="356" y="538"/>
                    <a:pt x="407" y="601"/>
                  </a:cubicBezTo>
                  <a:cubicBezTo>
                    <a:pt x="455" y="664"/>
                    <a:pt x="507" y="724"/>
                    <a:pt x="561" y="780"/>
                  </a:cubicBezTo>
                  <a:cubicBezTo>
                    <a:pt x="667" y="896"/>
                    <a:pt x="782" y="1002"/>
                    <a:pt x="893" y="1110"/>
                  </a:cubicBezTo>
                  <a:cubicBezTo>
                    <a:pt x="948" y="1164"/>
                    <a:pt x="1004" y="1218"/>
                    <a:pt x="1060" y="1271"/>
                  </a:cubicBezTo>
                  <a:cubicBezTo>
                    <a:pt x="1115" y="1325"/>
                    <a:pt x="1169" y="1381"/>
                    <a:pt x="1221" y="1438"/>
                  </a:cubicBezTo>
                  <a:cubicBezTo>
                    <a:pt x="1225" y="1443"/>
                    <a:pt x="1229" y="1445"/>
                    <a:pt x="1234" y="1445"/>
                  </a:cubicBezTo>
                  <a:cubicBezTo>
                    <a:pt x="1239" y="1445"/>
                    <a:pt x="1245" y="1443"/>
                    <a:pt x="1249" y="1438"/>
                  </a:cubicBezTo>
                  <a:cubicBezTo>
                    <a:pt x="1256" y="1429"/>
                    <a:pt x="1256" y="1417"/>
                    <a:pt x="1249" y="1409"/>
                  </a:cubicBezTo>
                  <a:cubicBezTo>
                    <a:pt x="1197" y="1348"/>
                    <a:pt x="1143" y="1291"/>
                    <a:pt x="1087" y="1235"/>
                  </a:cubicBezTo>
                  <a:cubicBezTo>
                    <a:pt x="1034" y="1179"/>
                    <a:pt x="978" y="1126"/>
                    <a:pt x="922" y="1070"/>
                  </a:cubicBezTo>
                  <a:cubicBezTo>
                    <a:pt x="811" y="962"/>
                    <a:pt x="698" y="855"/>
                    <a:pt x="591" y="743"/>
                  </a:cubicBezTo>
                  <a:cubicBezTo>
                    <a:pt x="539" y="688"/>
                    <a:pt x="486" y="629"/>
                    <a:pt x="438" y="568"/>
                  </a:cubicBezTo>
                  <a:cubicBezTo>
                    <a:pt x="389" y="507"/>
                    <a:pt x="344" y="445"/>
                    <a:pt x="297" y="380"/>
                  </a:cubicBezTo>
                  <a:cubicBezTo>
                    <a:pt x="209" y="252"/>
                    <a:pt x="116" y="120"/>
                    <a:pt x="12" y="2"/>
                  </a:cubicBezTo>
                  <a:cubicBezTo>
                    <a:pt x="11" y="1"/>
                    <a:pt x="10" y="0"/>
                    <a:pt x="9"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8"/>
            <p:cNvSpPr/>
            <p:nvPr/>
          </p:nvSpPr>
          <p:spPr>
            <a:xfrm>
              <a:off x="748134" y="1932618"/>
              <a:ext cx="122131" cy="54126"/>
            </a:xfrm>
            <a:custGeom>
              <a:rect b="b" l="l" r="r" t="t"/>
              <a:pathLst>
                <a:path extrusionOk="0" h="273" w="616">
                  <a:moveTo>
                    <a:pt x="11" y="1"/>
                  </a:moveTo>
                  <a:cubicBezTo>
                    <a:pt x="8" y="1"/>
                    <a:pt x="6" y="2"/>
                    <a:pt x="4" y="3"/>
                  </a:cubicBezTo>
                  <a:cubicBezTo>
                    <a:pt x="0" y="7"/>
                    <a:pt x="0" y="14"/>
                    <a:pt x="4" y="17"/>
                  </a:cubicBezTo>
                  <a:cubicBezTo>
                    <a:pt x="44" y="61"/>
                    <a:pt x="84" y="102"/>
                    <a:pt x="127" y="142"/>
                  </a:cubicBezTo>
                  <a:cubicBezTo>
                    <a:pt x="169" y="182"/>
                    <a:pt x="217" y="215"/>
                    <a:pt x="270" y="240"/>
                  </a:cubicBezTo>
                  <a:cubicBezTo>
                    <a:pt x="315" y="262"/>
                    <a:pt x="364" y="273"/>
                    <a:pt x="413" y="273"/>
                  </a:cubicBezTo>
                  <a:cubicBezTo>
                    <a:pt x="480" y="273"/>
                    <a:pt x="547" y="252"/>
                    <a:pt x="603" y="212"/>
                  </a:cubicBezTo>
                  <a:lnTo>
                    <a:pt x="603" y="210"/>
                  </a:lnTo>
                  <a:cubicBezTo>
                    <a:pt x="614" y="203"/>
                    <a:pt x="615" y="191"/>
                    <a:pt x="608" y="181"/>
                  </a:cubicBezTo>
                  <a:cubicBezTo>
                    <a:pt x="605" y="175"/>
                    <a:pt x="599" y="172"/>
                    <a:pt x="593" y="172"/>
                  </a:cubicBezTo>
                  <a:cubicBezTo>
                    <a:pt x="589" y="172"/>
                    <a:pt x="585" y="173"/>
                    <a:pt x="582" y="175"/>
                  </a:cubicBezTo>
                  <a:cubicBezTo>
                    <a:pt x="529" y="216"/>
                    <a:pt x="465" y="237"/>
                    <a:pt x="400" y="237"/>
                  </a:cubicBezTo>
                  <a:cubicBezTo>
                    <a:pt x="360" y="237"/>
                    <a:pt x="319" y="229"/>
                    <a:pt x="280" y="212"/>
                  </a:cubicBezTo>
                  <a:cubicBezTo>
                    <a:pt x="230" y="189"/>
                    <a:pt x="183" y="158"/>
                    <a:pt x="141" y="122"/>
                  </a:cubicBezTo>
                  <a:cubicBezTo>
                    <a:pt x="98" y="85"/>
                    <a:pt x="58" y="45"/>
                    <a:pt x="18" y="3"/>
                  </a:cubicBezTo>
                  <a:cubicBezTo>
                    <a:pt x="16" y="2"/>
                    <a:pt x="13" y="1"/>
                    <a:pt x="11"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8"/>
            <p:cNvSpPr/>
            <p:nvPr/>
          </p:nvSpPr>
          <p:spPr>
            <a:xfrm>
              <a:off x="707490" y="1866200"/>
              <a:ext cx="114201" cy="55118"/>
            </a:xfrm>
            <a:custGeom>
              <a:rect b="b" l="l" r="r" t="t"/>
              <a:pathLst>
                <a:path extrusionOk="0" h="278" w="576">
                  <a:moveTo>
                    <a:pt x="9" y="0"/>
                  </a:moveTo>
                  <a:cubicBezTo>
                    <a:pt x="7" y="0"/>
                    <a:pt x="6" y="1"/>
                    <a:pt x="4" y="1"/>
                  </a:cubicBezTo>
                  <a:cubicBezTo>
                    <a:pt x="0" y="5"/>
                    <a:pt x="0" y="10"/>
                    <a:pt x="4" y="14"/>
                  </a:cubicBezTo>
                  <a:cubicBezTo>
                    <a:pt x="21" y="34"/>
                    <a:pt x="44" y="52"/>
                    <a:pt x="70" y="64"/>
                  </a:cubicBezTo>
                  <a:cubicBezTo>
                    <a:pt x="92" y="74"/>
                    <a:pt x="119" y="83"/>
                    <a:pt x="143" y="90"/>
                  </a:cubicBezTo>
                  <a:cubicBezTo>
                    <a:pt x="191" y="106"/>
                    <a:pt x="242" y="120"/>
                    <a:pt x="277" y="156"/>
                  </a:cubicBezTo>
                  <a:cubicBezTo>
                    <a:pt x="292" y="173"/>
                    <a:pt x="306" y="198"/>
                    <a:pt x="325" y="219"/>
                  </a:cubicBezTo>
                  <a:cubicBezTo>
                    <a:pt x="344" y="241"/>
                    <a:pt x="369" y="259"/>
                    <a:pt x="396" y="267"/>
                  </a:cubicBezTo>
                  <a:cubicBezTo>
                    <a:pt x="422" y="276"/>
                    <a:pt x="450" y="278"/>
                    <a:pt x="478" y="278"/>
                  </a:cubicBezTo>
                  <a:cubicBezTo>
                    <a:pt x="504" y="276"/>
                    <a:pt x="530" y="272"/>
                    <a:pt x="556" y="267"/>
                  </a:cubicBezTo>
                  <a:lnTo>
                    <a:pt x="558" y="267"/>
                  </a:lnTo>
                  <a:cubicBezTo>
                    <a:pt x="568" y="264"/>
                    <a:pt x="575" y="253"/>
                    <a:pt x="572" y="243"/>
                  </a:cubicBezTo>
                  <a:cubicBezTo>
                    <a:pt x="572" y="232"/>
                    <a:pt x="563" y="225"/>
                    <a:pt x="553" y="225"/>
                  </a:cubicBezTo>
                  <a:cubicBezTo>
                    <a:pt x="552" y="225"/>
                    <a:pt x="551" y="225"/>
                    <a:pt x="549" y="226"/>
                  </a:cubicBezTo>
                  <a:cubicBezTo>
                    <a:pt x="521" y="234"/>
                    <a:pt x="493" y="238"/>
                    <a:pt x="464" y="238"/>
                  </a:cubicBezTo>
                  <a:cubicBezTo>
                    <a:pt x="444" y="238"/>
                    <a:pt x="425" y="236"/>
                    <a:pt x="405" y="233"/>
                  </a:cubicBezTo>
                  <a:cubicBezTo>
                    <a:pt x="383" y="226"/>
                    <a:pt x="362" y="213"/>
                    <a:pt x="346" y="196"/>
                  </a:cubicBezTo>
                  <a:cubicBezTo>
                    <a:pt x="330" y="177"/>
                    <a:pt x="315" y="154"/>
                    <a:pt x="294" y="134"/>
                  </a:cubicBezTo>
                  <a:cubicBezTo>
                    <a:pt x="273" y="114"/>
                    <a:pt x="249" y="101"/>
                    <a:pt x="223" y="90"/>
                  </a:cubicBezTo>
                  <a:cubicBezTo>
                    <a:pt x="198" y="81"/>
                    <a:pt x="174" y="74"/>
                    <a:pt x="148" y="69"/>
                  </a:cubicBezTo>
                  <a:cubicBezTo>
                    <a:pt x="124" y="62"/>
                    <a:pt x="99" y="55"/>
                    <a:pt x="77" y="45"/>
                  </a:cubicBezTo>
                  <a:cubicBezTo>
                    <a:pt x="52" y="36"/>
                    <a:pt x="32" y="21"/>
                    <a:pt x="14" y="1"/>
                  </a:cubicBezTo>
                  <a:cubicBezTo>
                    <a:pt x="13" y="1"/>
                    <a:pt x="11" y="0"/>
                    <a:pt x="9"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8"/>
            <p:cNvSpPr/>
            <p:nvPr/>
          </p:nvSpPr>
          <p:spPr>
            <a:xfrm>
              <a:off x="780451" y="1758939"/>
              <a:ext cx="26369" cy="121536"/>
            </a:xfrm>
            <a:custGeom>
              <a:rect b="b" l="l" r="r" t="t"/>
              <a:pathLst>
                <a:path extrusionOk="0" h="613" w="133">
                  <a:moveTo>
                    <a:pt x="10" y="0"/>
                  </a:moveTo>
                  <a:cubicBezTo>
                    <a:pt x="9" y="0"/>
                    <a:pt x="9" y="0"/>
                    <a:pt x="8" y="1"/>
                  </a:cubicBezTo>
                  <a:cubicBezTo>
                    <a:pt x="4" y="2"/>
                    <a:pt x="1" y="8"/>
                    <a:pt x="2" y="13"/>
                  </a:cubicBezTo>
                  <a:lnTo>
                    <a:pt x="77" y="305"/>
                  </a:lnTo>
                  <a:cubicBezTo>
                    <a:pt x="93" y="351"/>
                    <a:pt x="100" y="398"/>
                    <a:pt x="100" y="449"/>
                  </a:cubicBezTo>
                  <a:cubicBezTo>
                    <a:pt x="98" y="494"/>
                    <a:pt x="82" y="539"/>
                    <a:pt x="58" y="579"/>
                  </a:cubicBezTo>
                  <a:cubicBezTo>
                    <a:pt x="51" y="589"/>
                    <a:pt x="53" y="602"/>
                    <a:pt x="63" y="608"/>
                  </a:cubicBezTo>
                  <a:cubicBezTo>
                    <a:pt x="66" y="611"/>
                    <a:pt x="70" y="612"/>
                    <a:pt x="74" y="612"/>
                  </a:cubicBezTo>
                  <a:cubicBezTo>
                    <a:pt x="80" y="612"/>
                    <a:pt x="86" y="609"/>
                    <a:pt x="89" y="603"/>
                  </a:cubicBezTo>
                  <a:cubicBezTo>
                    <a:pt x="117" y="556"/>
                    <a:pt x="133" y="503"/>
                    <a:pt x="133" y="449"/>
                  </a:cubicBezTo>
                  <a:cubicBezTo>
                    <a:pt x="133" y="397"/>
                    <a:pt x="122" y="344"/>
                    <a:pt x="105" y="294"/>
                  </a:cubicBezTo>
                  <a:lnTo>
                    <a:pt x="18" y="6"/>
                  </a:lnTo>
                  <a:cubicBezTo>
                    <a:pt x="17" y="3"/>
                    <a:pt x="14" y="0"/>
                    <a:pt x="10"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8"/>
            <p:cNvSpPr/>
            <p:nvPr/>
          </p:nvSpPr>
          <p:spPr>
            <a:xfrm>
              <a:off x="827044" y="1807712"/>
              <a:ext cx="32119" cy="138389"/>
            </a:xfrm>
            <a:custGeom>
              <a:rect b="b" l="l" r="r" t="t"/>
              <a:pathLst>
                <a:path extrusionOk="0" h="698" w="162">
                  <a:moveTo>
                    <a:pt x="7" y="0"/>
                  </a:moveTo>
                  <a:cubicBezTo>
                    <a:pt x="6" y="0"/>
                    <a:pt x="5" y="1"/>
                    <a:pt x="4" y="1"/>
                  </a:cubicBezTo>
                  <a:cubicBezTo>
                    <a:pt x="0" y="3"/>
                    <a:pt x="0" y="6"/>
                    <a:pt x="2" y="10"/>
                  </a:cubicBezTo>
                  <a:cubicBezTo>
                    <a:pt x="28" y="62"/>
                    <a:pt x="52" y="114"/>
                    <a:pt x="75" y="168"/>
                  </a:cubicBezTo>
                  <a:cubicBezTo>
                    <a:pt x="96" y="222"/>
                    <a:pt x="113" y="279"/>
                    <a:pt x="123" y="336"/>
                  </a:cubicBezTo>
                  <a:cubicBezTo>
                    <a:pt x="132" y="392"/>
                    <a:pt x="132" y="451"/>
                    <a:pt x="122" y="507"/>
                  </a:cubicBezTo>
                  <a:cubicBezTo>
                    <a:pt x="110" y="562"/>
                    <a:pt x="90" y="614"/>
                    <a:pt x="61" y="663"/>
                  </a:cubicBezTo>
                  <a:lnTo>
                    <a:pt x="59" y="665"/>
                  </a:lnTo>
                  <a:cubicBezTo>
                    <a:pt x="54" y="675"/>
                    <a:pt x="56" y="687"/>
                    <a:pt x="66" y="694"/>
                  </a:cubicBezTo>
                  <a:cubicBezTo>
                    <a:pt x="69" y="697"/>
                    <a:pt x="73" y="698"/>
                    <a:pt x="76" y="698"/>
                  </a:cubicBezTo>
                  <a:cubicBezTo>
                    <a:pt x="83" y="698"/>
                    <a:pt x="89" y="694"/>
                    <a:pt x="92" y="687"/>
                  </a:cubicBezTo>
                  <a:cubicBezTo>
                    <a:pt x="123" y="633"/>
                    <a:pt x="143" y="574"/>
                    <a:pt x="153" y="514"/>
                  </a:cubicBezTo>
                  <a:cubicBezTo>
                    <a:pt x="162" y="453"/>
                    <a:pt x="160" y="390"/>
                    <a:pt x="148" y="329"/>
                  </a:cubicBezTo>
                  <a:cubicBezTo>
                    <a:pt x="136" y="272"/>
                    <a:pt x="117" y="215"/>
                    <a:pt x="90" y="161"/>
                  </a:cubicBezTo>
                  <a:cubicBezTo>
                    <a:pt x="68" y="105"/>
                    <a:pt x="40" y="55"/>
                    <a:pt x="12" y="3"/>
                  </a:cubicBezTo>
                  <a:cubicBezTo>
                    <a:pt x="11" y="2"/>
                    <a:pt x="9" y="0"/>
                    <a:pt x="7"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 name="Google Shape;271;p18"/>
          <p:cNvSpPr txBox="1"/>
          <p:nvPr/>
        </p:nvSpPr>
        <p:spPr>
          <a:xfrm>
            <a:off x="1846549" y="1856025"/>
            <a:ext cx="1022100" cy="63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Aplicación de pruebas </a:t>
            </a:r>
            <a:endParaRPr sz="1200">
              <a:latin typeface="Fira Sans"/>
              <a:ea typeface="Fira Sans"/>
              <a:cs typeface="Fira Sans"/>
              <a:sym typeface="Fira Sans"/>
            </a:endParaRPr>
          </a:p>
        </p:txBody>
      </p:sp>
      <p:sp>
        <p:nvSpPr>
          <p:cNvPr id="272" name="Google Shape;272;p18"/>
          <p:cNvSpPr txBox="1"/>
          <p:nvPr/>
        </p:nvSpPr>
        <p:spPr>
          <a:xfrm>
            <a:off x="509175" y="1856025"/>
            <a:ext cx="14655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Analizar los distintos tipos de recomendadores</a:t>
            </a:r>
            <a:endParaRPr sz="1200">
              <a:latin typeface="Fira Sans"/>
              <a:ea typeface="Fira Sans"/>
              <a:cs typeface="Fira Sans"/>
              <a:sym typeface="Fira Sans"/>
            </a:endParaRPr>
          </a:p>
        </p:txBody>
      </p:sp>
      <p:sp>
        <p:nvSpPr>
          <p:cNvPr id="273" name="Google Shape;273;p18"/>
          <p:cNvSpPr txBox="1"/>
          <p:nvPr/>
        </p:nvSpPr>
        <p:spPr>
          <a:xfrm>
            <a:off x="3007284" y="1856023"/>
            <a:ext cx="12333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Creación de usuarios aleatorios</a:t>
            </a:r>
            <a:endParaRPr sz="1200">
              <a:latin typeface="Fira Sans"/>
              <a:ea typeface="Fira Sans"/>
              <a:cs typeface="Fira Sans"/>
              <a:sym typeface="Fira Sans"/>
            </a:endParaRPr>
          </a:p>
        </p:txBody>
      </p:sp>
      <p:sp>
        <p:nvSpPr>
          <p:cNvPr id="274" name="Google Shape;274;p18"/>
          <p:cNvSpPr txBox="1"/>
          <p:nvPr/>
        </p:nvSpPr>
        <p:spPr>
          <a:xfrm>
            <a:off x="1928504" y="1701372"/>
            <a:ext cx="1239000" cy="15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5"/>
                </a:solidFill>
                <a:latin typeface="Fira Sans Extra Condensed SemiBold"/>
                <a:ea typeface="Fira Sans Extra Condensed SemiBold"/>
                <a:cs typeface="Fira Sans Extra Condensed SemiBold"/>
                <a:sym typeface="Fira Sans Extra Condensed SemiBold"/>
              </a:rPr>
              <a:t>02</a:t>
            </a:r>
            <a:endParaRPr sz="1700">
              <a:solidFill>
                <a:schemeClr val="accent5"/>
              </a:solidFill>
              <a:latin typeface="Fira Sans Extra Condensed SemiBold"/>
              <a:ea typeface="Fira Sans Extra Condensed SemiBold"/>
              <a:cs typeface="Fira Sans Extra Condensed SemiBold"/>
              <a:sym typeface="Fira Sans Extra Condensed SemiBold"/>
            </a:endParaRPr>
          </a:p>
        </p:txBody>
      </p:sp>
      <p:sp>
        <p:nvSpPr>
          <p:cNvPr id="275" name="Google Shape;275;p18"/>
          <p:cNvSpPr txBox="1"/>
          <p:nvPr/>
        </p:nvSpPr>
        <p:spPr>
          <a:xfrm>
            <a:off x="609600" y="1701372"/>
            <a:ext cx="1239000" cy="15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4"/>
                </a:solidFill>
                <a:latin typeface="Fira Sans Extra Condensed SemiBold"/>
                <a:ea typeface="Fira Sans Extra Condensed SemiBold"/>
                <a:cs typeface="Fira Sans Extra Condensed SemiBold"/>
                <a:sym typeface="Fira Sans Extra Condensed SemiBold"/>
              </a:rPr>
              <a:t>01</a:t>
            </a:r>
            <a:endParaRPr sz="1700">
              <a:solidFill>
                <a:schemeClr val="accent4"/>
              </a:solidFill>
              <a:latin typeface="Fira Sans Extra Condensed SemiBold"/>
              <a:ea typeface="Fira Sans Extra Condensed SemiBold"/>
              <a:cs typeface="Fira Sans Extra Condensed SemiBold"/>
              <a:sym typeface="Fira Sans Extra Condensed SemiBold"/>
            </a:endParaRPr>
          </a:p>
        </p:txBody>
      </p:sp>
      <p:sp>
        <p:nvSpPr>
          <p:cNvPr id="276" name="Google Shape;276;p18"/>
          <p:cNvSpPr txBox="1"/>
          <p:nvPr/>
        </p:nvSpPr>
        <p:spPr>
          <a:xfrm>
            <a:off x="3007288" y="1701372"/>
            <a:ext cx="1233300" cy="15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6"/>
                </a:solidFill>
                <a:latin typeface="Fira Sans Extra Condensed SemiBold"/>
                <a:ea typeface="Fira Sans Extra Condensed SemiBold"/>
                <a:cs typeface="Fira Sans Extra Condensed SemiBold"/>
                <a:sym typeface="Fira Sans Extra Condensed SemiBold"/>
              </a:rPr>
              <a:t>03</a:t>
            </a:r>
            <a:endParaRPr sz="1700">
              <a:solidFill>
                <a:schemeClr val="accent6"/>
              </a:solidFill>
              <a:latin typeface="Fira Sans Extra Condensed SemiBold"/>
              <a:ea typeface="Fira Sans Extra Condensed SemiBold"/>
              <a:cs typeface="Fira Sans Extra Condensed SemiBold"/>
              <a:sym typeface="Fira Sans Extra Condensed SemiBold"/>
            </a:endParaRPr>
          </a:p>
        </p:txBody>
      </p:sp>
      <p:sp>
        <p:nvSpPr>
          <p:cNvPr id="277" name="Google Shape;277;p18"/>
          <p:cNvSpPr txBox="1"/>
          <p:nvPr/>
        </p:nvSpPr>
        <p:spPr>
          <a:xfrm flipH="1">
            <a:off x="4162325" y="1856025"/>
            <a:ext cx="12333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Selección de filtro colaborativo</a:t>
            </a:r>
            <a:endParaRPr sz="1200">
              <a:latin typeface="Fira Sans"/>
              <a:ea typeface="Fira Sans"/>
              <a:cs typeface="Fira Sans"/>
              <a:sym typeface="Fira Sans"/>
            </a:endParaRPr>
          </a:p>
        </p:txBody>
      </p:sp>
      <p:sp>
        <p:nvSpPr>
          <p:cNvPr id="278" name="Google Shape;278;p18"/>
          <p:cNvSpPr txBox="1"/>
          <p:nvPr/>
        </p:nvSpPr>
        <p:spPr>
          <a:xfrm flipH="1">
            <a:off x="5407125" y="1856050"/>
            <a:ext cx="15075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Depurar resultados según objetivos del usuario</a:t>
            </a:r>
            <a:endParaRPr sz="1200">
              <a:latin typeface="Fira Sans"/>
              <a:ea typeface="Fira Sans"/>
              <a:cs typeface="Fira Sans"/>
              <a:sym typeface="Fira Sans"/>
            </a:endParaRPr>
          </a:p>
        </p:txBody>
      </p:sp>
      <p:sp>
        <p:nvSpPr>
          <p:cNvPr id="279" name="Google Shape;279;p18"/>
          <p:cNvSpPr txBox="1"/>
          <p:nvPr/>
        </p:nvSpPr>
        <p:spPr>
          <a:xfrm>
            <a:off x="5407075" y="1701372"/>
            <a:ext cx="1234500" cy="15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1"/>
                </a:solidFill>
                <a:latin typeface="Fira Sans Extra Condensed SemiBold"/>
                <a:ea typeface="Fira Sans Extra Condensed SemiBold"/>
                <a:cs typeface="Fira Sans Extra Condensed SemiBold"/>
                <a:sym typeface="Fira Sans Extra Condensed SemiBold"/>
              </a:rPr>
              <a:t>05</a:t>
            </a:r>
            <a:endParaRPr sz="170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280" name="Google Shape;280;p18"/>
          <p:cNvSpPr txBox="1"/>
          <p:nvPr/>
        </p:nvSpPr>
        <p:spPr>
          <a:xfrm>
            <a:off x="4162331" y="1701377"/>
            <a:ext cx="1234500" cy="15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2"/>
                </a:solidFill>
                <a:latin typeface="Fira Sans Extra Condensed SemiBold"/>
                <a:ea typeface="Fira Sans Extra Condensed SemiBold"/>
                <a:cs typeface="Fira Sans Extra Condensed SemiBold"/>
                <a:sym typeface="Fira Sans Extra Condensed SemiBold"/>
              </a:rPr>
              <a:t>04</a:t>
            </a:r>
            <a:endParaRPr sz="1700">
              <a:solidFill>
                <a:schemeClr val="accent2"/>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9"/>
          <p:cNvSpPr txBox="1"/>
          <p:nvPr>
            <p:ph type="title"/>
          </p:nvPr>
        </p:nvSpPr>
        <p:spPr>
          <a:xfrm>
            <a:off x="1454825" y="594150"/>
            <a:ext cx="51291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Perfiles de usuario</a:t>
            </a:r>
            <a:endParaRPr/>
          </a:p>
        </p:txBody>
      </p:sp>
      <p:grpSp>
        <p:nvGrpSpPr>
          <p:cNvPr id="286" name="Google Shape;286;p19"/>
          <p:cNvGrpSpPr/>
          <p:nvPr/>
        </p:nvGrpSpPr>
        <p:grpSpPr>
          <a:xfrm>
            <a:off x="4166475" y="2497099"/>
            <a:ext cx="1068949" cy="1398699"/>
            <a:chOff x="4063425" y="2402999"/>
            <a:chExt cx="1068949" cy="1398699"/>
          </a:xfrm>
        </p:grpSpPr>
        <p:sp>
          <p:nvSpPr>
            <p:cNvPr id="287" name="Google Shape;287;p19"/>
            <p:cNvSpPr/>
            <p:nvPr/>
          </p:nvSpPr>
          <p:spPr>
            <a:xfrm>
              <a:off x="4181905" y="2402999"/>
              <a:ext cx="628054" cy="242728"/>
            </a:xfrm>
            <a:custGeom>
              <a:rect b="b" l="l" r="r" t="t"/>
              <a:pathLst>
                <a:path extrusionOk="0" h="463" w="1198">
                  <a:moveTo>
                    <a:pt x="63" y="1"/>
                  </a:moveTo>
                  <a:cubicBezTo>
                    <a:pt x="28" y="1"/>
                    <a:pt x="0" y="29"/>
                    <a:pt x="0" y="63"/>
                  </a:cubicBezTo>
                  <a:lnTo>
                    <a:pt x="0" y="402"/>
                  </a:lnTo>
                  <a:cubicBezTo>
                    <a:pt x="0" y="435"/>
                    <a:pt x="28" y="463"/>
                    <a:pt x="63" y="463"/>
                  </a:cubicBezTo>
                  <a:lnTo>
                    <a:pt x="1135" y="463"/>
                  </a:lnTo>
                  <a:cubicBezTo>
                    <a:pt x="1169" y="463"/>
                    <a:pt x="1197" y="435"/>
                    <a:pt x="1197" y="402"/>
                  </a:cubicBezTo>
                  <a:lnTo>
                    <a:pt x="1197" y="63"/>
                  </a:lnTo>
                  <a:cubicBezTo>
                    <a:pt x="1197" y="29"/>
                    <a:pt x="1169" y="1"/>
                    <a:pt x="1135" y="1"/>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4181905" y="2535110"/>
              <a:ext cx="628054" cy="110617"/>
            </a:xfrm>
            <a:custGeom>
              <a:rect b="b" l="l" r="r" t="t"/>
              <a:pathLst>
                <a:path extrusionOk="0" h="211" w="1198">
                  <a:moveTo>
                    <a:pt x="0" y="1"/>
                  </a:moveTo>
                  <a:lnTo>
                    <a:pt x="0" y="108"/>
                  </a:lnTo>
                  <a:cubicBezTo>
                    <a:pt x="0" y="164"/>
                    <a:pt x="45" y="211"/>
                    <a:pt x="103" y="211"/>
                  </a:cubicBezTo>
                  <a:lnTo>
                    <a:pt x="1093" y="211"/>
                  </a:lnTo>
                  <a:cubicBezTo>
                    <a:pt x="1150" y="211"/>
                    <a:pt x="1197" y="164"/>
                    <a:pt x="1197" y="108"/>
                  </a:cubicBezTo>
                  <a:lnTo>
                    <a:pt x="1197" y="1"/>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4532629" y="2764731"/>
              <a:ext cx="599745" cy="662652"/>
            </a:xfrm>
            <a:custGeom>
              <a:rect b="b" l="l" r="r" t="t"/>
              <a:pathLst>
                <a:path extrusionOk="0" fill="none" h="1264" w="1144">
                  <a:moveTo>
                    <a:pt x="304" y="0"/>
                  </a:moveTo>
                  <a:lnTo>
                    <a:pt x="839" y="0"/>
                  </a:lnTo>
                  <a:cubicBezTo>
                    <a:pt x="1008" y="0"/>
                    <a:pt x="1143" y="136"/>
                    <a:pt x="1143" y="304"/>
                  </a:cubicBezTo>
                  <a:lnTo>
                    <a:pt x="1143" y="959"/>
                  </a:lnTo>
                  <a:cubicBezTo>
                    <a:pt x="1143" y="1128"/>
                    <a:pt x="1008" y="1263"/>
                    <a:pt x="839" y="1263"/>
                  </a:cubicBezTo>
                  <a:lnTo>
                    <a:pt x="304" y="1263"/>
                  </a:lnTo>
                  <a:cubicBezTo>
                    <a:pt x="136" y="1263"/>
                    <a:pt x="0" y="1128"/>
                    <a:pt x="0" y="959"/>
                  </a:cubicBezTo>
                  <a:lnTo>
                    <a:pt x="0" y="304"/>
                  </a:lnTo>
                  <a:cubicBezTo>
                    <a:pt x="0" y="136"/>
                    <a:pt x="136" y="0"/>
                    <a:pt x="304" y="0"/>
                  </a:cubicBezTo>
                  <a:close/>
                </a:path>
              </a:pathLst>
            </a:custGeom>
            <a:noFill/>
            <a:ln cap="flat" cmpd="sng" w="76200">
              <a:solidFill>
                <a:srgbClr val="E4F3F6"/>
              </a:solidFill>
              <a:prstDash val="solid"/>
              <a:miter lim="17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4063425" y="2581768"/>
              <a:ext cx="864492" cy="1219930"/>
            </a:xfrm>
            <a:custGeom>
              <a:rect b="b" l="l" r="r" t="t"/>
              <a:pathLst>
                <a:path extrusionOk="0" h="2327" w="1649">
                  <a:moveTo>
                    <a:pt x="273" y="0"/>
                  </a:moveTo>
                  <a:cubicBezTo>
                    <a:pt x="122" y="0"/>
                    <a:pt x="1" y="122"/>
                    <a:pt x="1" y="273"/>
                  </a:cubicBezTo>
                  <a:lnTo>
                    <a:pt x="1" y="2053"/>
                  </a:lnTo>
                  <a:cubicBezTo>
                    <a:pt x="1" y="2204"/>
                    <a:pt x="122" y="2326"/>
                    <a:pt x="273" y="2326"/>
                  </a:cubicBezTo>
                  <a:lnTo>
                    <a:pt x="1376" y="2326"/>
                  </a:lnTo>
                  <a:cubicBezTo>
                    <a:pt x="1527" y="2326"/>
                    <a:pt x="1649" y="2204"/>
                    <a:pt x="1649" y="2053"/>
                  </a:cubicBezTo>
                  <a:lnTo>
                    <a:pt x="1649" y="273"/>
                  </a:lnTo>
                  <a:cubicBezTo>
                    <a:pt x="1649" y="122"/>
                    <a:pt x="1527" y="0"/>
                    <a:pt x="1376"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4597112" y="2522528"/>
              <a:ext cx="112714" cy="524"/>
            </a:xfrm>
            <a:custGeom>
              <a:rect b="b" l="l" r="r" t="t"/>
              <a:pathLst>
                <a:path extrusionOk="0" fill="none" h="1" w="215">
                  <a:moveTo>
                    <a:pt x="0" y="0"/>
                  </a:moveTo>
                  <a:lnTo>
                    <a:pt x="214" y="0"/>
                  </a:lnTo>
                </a:path>
              </a:pathLst>
            </a:custGeom>
            <a:noFill/>
            <a:ln cap="rnd" cmpd="sng" w="9525">
              <a:solidFill>
                <a:srgbClr val="6BBFA7"/>
              </a:solidFill>
              <a:prstDash val="solid"/>
              <a:miter lim="17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
            <p:cNvSpPr/>
            <p:nvPr/>
          </p:nvSpPr>
          <p:spPr>
            <a:xfrm>
              <a:off x="4116374" y="3061456"/>
              <a:ext cx="759118" cy="665273"/>
            </a:xfrm>
            <a:custGeom>
              <a:rect b="b" l="l" r="r" t="t"/>
              <a:pathLst>
                <a:path extrusionOk="0" h="1269" w="1448">
                  <a:moveTo>
                    <a:pt x="0" y="1"/>
                  </a:moveTo>
                  <a:lnTo>
                    <a:pt x="0" y="1058"/>
                  </a:lnTo>
                  <a:cubicBezTo>
                    <a:pt x="0" y="1175"/>
                    <a:pt x="94" y="1269"/>
                    <a:pt x="210" y="1269"/>
                  </a:cubicBezTo>
                  <a:lnTo>
                    <a:pt x="1235" y="1269"/>
                  </a:lnTo>
                  <a:cubicBezTo>
                    <a:pt x="1352" y="1269"/>
                    <a:pt x="1447" y="1173"/>
                    <a:pt x="1447" y="1058"/>
                  </a:cubicBezTo>
                  <a:lnTo>
                    <a:pt x="1447"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4232758" y="2793565"/>
              <a:ext cx="269990" cy="342335"/>
            </a:xfrm>
            <a:custGeom>
              <a:rect b="b" l="l" r="r" t="t"/>
              <a:pathLst>
                <a:path extrusionOk="0" h="653" w="515">
                  <a:moveTo>
                    <a:pt x="501" y="1"/>
                  </a:moveTo>
                  <a:lnTo>
                    <a:pt x="501" y="1"/>
                  </a:lnTo>
                  <a:cubicBezTo>
                    <a:pt x="428" y="27"/>
                    <a:pt x="404" y="57"/>
                    <a:pt x="404" y="57"/>
                  </a:cubicBezTo>
                  <a:cubicBezTo>
                    <a:pt x="395" y="44"/>
                    <a:pt x="386" y="29"/>
                    <a:pt x="379" y="15"/>
                  </a:cubicBezTo>
                  <a:cubicBezTo>
                    <a:pt x="336" y="25"/>
                    <a:pt x="318" y="93"/>
                    <a:pt x="318" y="93"/>
                  </a:cubicBezTo>
                  <a:cubicBezTo>
                    <a:pt x="308" y="79"/>
                    <a:pt x="298" y="65"/>
                    <a:pt x="289" y="50"/>
                  </a:cubicBezTo>
                  <a:cubicBezTo>
                    <a:pt x="256" y="69"/>
                    <a:pt x="252" y="123"/>
                    <a:pt x="252" y="123"/>
                  </a:cubicBezTo>
                  <a:cubicBezTo>
                    <a:pt x="244" y="114"/>
                    <a:pt x="237" y="105"/>
                    <a:pt x="232" y="93"/>
                  </a:cubicBezTo>
                  <a:cubicBezTo>
                    <a:pt x="209" y="119"/>
                    <a:pt x="193" y="150"/>
                    <a:pt x="188" y="183"/>
                  </a:cubicBezTo>
                  <a:cubicBezTo>
                    <a:pt x="180" y="178"/>
                    <a:pt x="173" y="171"/>
                    <a:pt x="164" y="163"/>
                  </a:cubicBezTo>
                  <a:cubicBezTo>
                    <a:pt x="148" y="187"/>
                    <a:pt x="138" y="215"/>
                    <a:pt x="136" y="246"/>
                  </a:cubicBezTo>
                  <a:lnTo>
                    <a:pt x="98" y="220"/>
                  </a:lnTo>
                  <a:cubicBezTo>
                    <a:pt x="74" y="253"/>
                    <a:pt x="93" y="319"/>
                    <a:pt x="93" y="319"/>
                  </a:cubicBezTo>
                  <a:cubicBezTo>
                    <a:pt x="75" y="315"/>
                    <a:pt x="61" y="310"/>
                    <a:pt x="46" y="303"/>
                  </a:cubicBezTo>
                  <a:lnTo>
                    <a:pt x="46" y="303"/>
                  </a:lnTo>
                  <a:cubicBezTo>
                    <a:pt x="35" y="338"/>
                    <a:pt x="60" y="397"/>
                    <a:pt x="60" y="397"/>
                  </a:cubicBezTo>
                  <a:cubicBezTo>
                    <a:pt x="49" y="394"/>
                    <a:pt x="13" y="385"/>
                    <a:pt x="13" y="385"/>
                  </a:cubicBezTo>
                  <a:lnTo>
                    <a:pt x="13" y="385"/>
                  </a:lnTo>
                  <a:cubicBezTo>
                    <a:pt x="1" y="430"/>
                    <a:pt x="44" y="482"/>
                    <a:pt x="44" y="482"/>
                  </a:cubicBezTo>
                  <a:lnTo>
                    <a:pt x="6" y="487"/>
                  </a:lnTo>
                  <a:cubicBezTo>
                    <a:pt x="41" y="587"/>
                    <a:pt x="114" y="598"/>
                    <a:pt x="144" y="598"/>
                  </a:cubicBezTo>
                  <a:cubicBezTo>
                    <a:pt x="152" y="598"/>
                    <a:pt x="157" y="597"/>
                    <a:pt x="157" y="597"/>
                  </a:cubicBezTo>
                  <a:cubicBezTo>
                    <a:pt x="178" y="643"/>
                    <a:pt x="224" y="653"/>
                    <a:pt x="257" y="653"/>
                  </a:cubicBezTo>
                  <a:cubicBezTo>
                    <a:pt x="277" y="653"/>
                    <a:pt x="292" y="649"/>
                    <a:pt x="292" y="649"/>
                  </a:cubicBezTo>
                  <a:cubicBezTo>
                    <a:pt x="284" y="637"/>
                    <a:pt x="280" y="623"/>
                    <a:pt x="282" y="609"/>
                  </a:cubicBezTo>
                  <a:lnTo>
                    <a:pt x="282" y="609"/>
                  </a:lnTo>
                  <a:cubicBezTo>
                    <a:pt x="298" y="623"/>
                    <a:pt x="315" y="627"/>
                    <a:pt x="330" y="627"/>
                  </a:cubicBezTo>
                  <a:cubicBezTo>
                    <a:pt x="362" y="627"/>
                    <a:pt x="388" y="609"/>
                    <a:pt x="388" y="609"/>
                  </a:cubicBezTo>
                  <a:cubicBezTo>
                    <a:pt x="372" y="605"/>
                    <a:pt x="357" y="598"/>
                    <a:pt x="345" y="590"/>
                  </a:cubicBezTo>
                  <a:lnTo>
                    <a:pt x="345" y="590"/>
                  </a:lnTo>
                  <a:cubicBezTo>
                    <a:pt x="346" y="590"/>
                    <a:pt x="348" y="590"/>
                    <a:pt x="349" y="590"/>
                  </a:cubicBezTo>
                  <a:cubicBezTo>
                    <a:pt x="388" y="590"/>
                    <a:pt x="450" y="534"/>
                    <a:pt x="450" y="534"/>
                  </a:cubicBezTo>
                  <a:lnTo>
                    <a:pt x="409" y="524"/>
                  </a:lnTo>
                  <a:cubicBezTo>
                    <a:pt x="442" y="510"/>
                    <a:pt x="475" y="454"/>
                    <a:pt x="475" y="454"/>
                  </a:cubicBezTo>
                  <a:cubicBezTo>
                    <a:pt x="454" y="454"/>
                    <a:pt x="440" y="428"/>
                    <a:pt x="440" y="428"/>
                  </a:cubicBezTo>
                  <a:cubicBezTo>
                    <a:pt x="497" y="406"/>
                    <a:pt x="513" y="322"/>
                    <a:pt x="513" y="322"/>
                  </a:cubicBezTo>
                  <a:lnTo>
                    <a:pt x="513" y="322"/>
                  </a:lnTo>
                  <a:cubicBezTo>
                    <a:pt x="509" y="323"/>
                    <a:pt x="504" y="323"/>
                    <a:pt x="500" y="323"/>
                  </a:cubicBezTo>
                  <a:cubicBezTo>
                    <a:pt x="488" y="323"/>
                    <a:pt x="477" y="321"/>
                    <a:pt x="466" y="317"/>
                  </a:cubicBezTo>
                  <a:cubicBezTo>
                    <a:pt x="504" y="288"/>
                    <a:pt x="513" y="223"/>
                    <a:pt x="513" y="223"/>
                  </a:cubicBezTo>
                  <a:lnTo>
                    <a:pt x="513" y="223"/>
                  </a:lnTo>
                  <a:cubicBezTo>
                    <a:pt x="505" y="224"/>
                    <a:pt x="496" y="224"/>
                    <a:pt x="488" y="224"/>
                  </a:cubicBezTo>
                  <a:cubicBezTo>
                    <a:pt x="474" y="224"/>
                    <a:pt x="460" y="223"/>
                    <a:pt x="447" y="220"/>
                  </a:cubicBezTo>
                  <a:cubicBezTo>
                    <a:pt x="473" y="199"/>
                    <a:pt x="492" y="171"/>
                    <a:pt x="503" y="138"/>
                  </a:cubicBezTo>
                  <a:cubicBezTo>
                    <a:pt x="487" y="135"/>
                    <a:pt x="473" y="131"/>
                    <a:pt x="457" y="126"/>
                  </a:cubicBezTo>
                  <a:cubicBezTo>
                    <a:pt x="515" y="90"/>
                    <a:pt x="501" y="1"/>
                    <a:pt x="501"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4421488" y="3072465"/>
              <a:ext cx="279951" cy="261076"/>
            </a:xfrm>
            <a:custGeom>
              <a:rect b="b" l="l" r="r" t="t"/>
              <a:pathLst>
                <a:path extrusionOk="0" h="498" w="534">
                  <a:moveTo>
                    <a:pt x="193" y="0"/>
                  </a:moveTo>
                  <a:lnTo>
                    <a:pt x="193" y="0"/>
                  </a:lnTo>
                  <a:cubicBezTo>
                    <a:pt x="77" y="18"/>
                    <a:pt x="77" y="112"/>
                    <a:pt x="77" y="112"/>
                  </a:cubicBezTo>
                  <a:cubicBezTo>
                    <a:pt x="5" y="129"/>
                    <a:pt x="7" y="218"/>
                    <a:pt x="7" y="218"/>
                  </a:cubicBezTo>
                  <a:cubicBezTo>
                    <a:pt x="14" y="216"/>
                    <a:pt x="20" y="214"/>
                    <a:pt x="27" y="214"/>
                  </a:cubicBezTo>
                  <a:cubicBezTo>
                    <a:pt x="33" y="214"/>
                    <a:pt x="38" y="215"/>
                    <a:pt x="44" y="218"/>
                  </a:cubicBezTo>
                  <a:cubicBezTo>
                    <a:pt x="0" y="251"/>
                    <a:pt x="28" y="306"/>
                    <a:pt x="28" y="306"/>
                  </a:cubicBezTo>
                  <a:cubicBezTo>
                    <a:pt x="31" y="294"/>
                    <a:pt x="40" y="282"/>
                    <a:pt x="49" y="273"/>
                  </a:cubicBezTo>
                  <a:lnTo>
                    <a:pt x="49" y="273"/>
                  </a:lnTo>
                  <a:cubicBezTo>
                    <a:pt x="38" y="304"/>
                    <a:pt x="80" y="372"/>
                    <a:pt x="80" y="372"/>
                  </a:cubicBezTo>
                  <a:lnTo>
                    <a:pt x="96" y="337"/>
                  </a:lnTo>
                  <a:cubicBezTo>
                    <a:pt x="101" y="367"/>
                    <a:pt x="144" y="405"/>
                    <a:pt x="144" y="405"/>
                  </a:cubicBezTo>
                  <a:cubicBezTo>
                    <a:pt x="148" y="386"/>
                    <a:pt x="172" y="379"/>
                    <a:pt x="172" y="379"/>
                  </a:cubicBezTo>
                  <a:cubicBezTo>
                    <a:pt x="183" y="431"/>
                    <a:pt x="250" y="457"/>
                    <a:pt x="250" y="457"/>
                  </a:cubicBezTo>
                  <a:cubicBezTo>
                    <a:pt x="250" y="443"/>
                    <a:pt x="256" y="430"/>
                    <a:pt x="262" y="417"/>
                  </a:cubicBezTo>
                  <a:cubicBezTo>
                    <a:pt x="282" y="456"/>
                    <a:pt x="335" y="473"/>
                    <a:pt x="335" y="473"/>
                  </a:cubicBezTo>
                  <a:cubicBezTo>
                    <a:pt x="337" y="454"/>
                    <a:pt x="341" y="435"/>
                    <a:pt x="348" y="417"/>
                  </a:cubicBezTo>
                  <a:cubicBezTo>
                    <a:pt x="361" y="443"/>
                    <a:pt x="382" y="464"/>
                    <a:pt x="408" y="478"/>
                  </a:cubicBezTo>
                  <a:cubicBezTo>
                    <a:pt x="414" y="464"/>
                    <a:pt x="419" y="452"/>
                    <a:pt x="426" y="442"/>
                  </a:cubicBezTo>
                  <a:cubicBezTo>
                    <a:pt x="448" y="496"/>
                    <a:pt x="525" y="497"/>
                    <a:pt x="525" y="497"/>
                  </a:cubicBezTo>
                  <a:cubicBezTo>
                    <a:pt x="523" y="464"/>
                    <a:pt x="511" y="433"/>
                    <a:pt x="493" y="407"/>
                  </a:cubicBezTo>
                  <a:cubicBezTo>
                    <a:pt x="506" y="400"/>
                    <a:pt x="520" y="395"/>
                    <a:pt x="533" y="393"/>
                  </a:cubicBezTo>
                  <a:cubicBezTo>
                    <a:pt x="532" y="353"/>
                    <a:pt x="476" y="329"/>
                    <a:pt x="476" y="329"/>
                  </a:cubicBezTo>
                  <a:cubicBezTo>
                    <a:pt x="490" y="320"/>
                    <a:pt x="504" y="315"/>
                    <a:pt x="520" y="310"/>
                  </a:cubicBezTo>
                  <a:cubicBezTo>
                    <a:pt x="507" y="278"/>
                    <a:pt x="462" y="268"/>
                    <a:pt x="462" y="268"/>
                  </a:cubicBezTo>
                  <a:cubicBezTo>
                    <a:pt x="469" y="261"/>
                    <a:pt x="480" y="256"/>
                    <a:pt x="490" y="254"/>
                  </a:cubicBezTo>
                  <a:cubicBezTo>
                    <a:pt x="471" y="231"/>
                    <a:pt x="447" y="212"/>
                    <a:pt x="419" y="204"/>
                  </a:cubicBezTo>
                  <a:cubicBezTo>
                    <a:pt x="426" y="197"/>
                    <a:pt x="434" y="192"/>
                    <a:pt x="443" y="186"/>
                  </a:cubicBezTo>
                  <a:cubicBezTo>
                    <a:pt x="424" y="169"/>
                    <a:pt x="401" y="155"/>
                    <a:pt x="377" y="148"/>
                  </a:cubicBezTo>
                  <a:lnTo>
                    <a:pt x="405" y="120"/>
                  </a:lnTo>
                  <a:cubicBezTo>
                    <a:pt x="388" y="102"/>
                    <a:pt x="352" y="99"/>
                    <a:pt x="334" y="99"/>
                  </a:cubicBezTo>
                  <a:cubicBezTo>
                    <a:pt x="326" y="99"/>
                    <a:pt x="322" y="99"/>
                    <a:pt x="322" y="99"/>
                  </a:cubicBezTo>
                  <a:cubicBezTo>
                    <a:pt x="327" y="87"/>
                    <a:pt x="334" y="75"/>
                    <a:pt x="342" y="63"/>
                  </a:cubicBezTo>
                  <a:cubicBezTo>
                    <a:pt x="332" y="58"/>
                    <a:pt x="319" y="56"/>
                    <a:pt x="306" y="56"/>
                  </a:cubicBezTo>
                  <a:cubicBezTo>
                    <a:pt x="283" y="56"/>
                    <a:pt x="261" y="61"/>
                    <a:pt x="261" y="61"/>
                  </a:cubicBezTo>
                  <a:cubicBezTo>
                    <a:pt x="264" y="51"/>
                    <a:pt x="280" y="21"/>
                    <a:pt x="280" y="21"/>
                  </a:cubicBezTo>
                  <a:cubicBezTo>
                    <a:pt x="271" y="18"/>
                    <a:pt x="262" y="17"/>
                    <a:pt x="254" y="17"/>
                  </a:cubicBezTo>
                  <a:cubicBezTo>
                    <a:pt x="222" y="17"/>
                    <a:pt x="191" y="33"/>
                    <a:pt x="191" y="33"/>
                  </a:cubicBezTo>
                  <a:lnTo>
                    <a:pt x="193" y="0"/>
                  </a:ln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4525814" y="2679803"/>
              <a:ext cx="216516" cy="315599"/>
            </a:xfrm>
            <a:custGeom>
              <a:rect b="b" l="l" r="r" t="t"/>
              <a:pathLst>
                <a:path extrusionOk="0" h="602" w="413">
                  <a:moveTo>
                    <a:pt x="329" y="1"/>
                  </a:moveTo>
                  <a:lnTo>
                    <a:pt x="329" y="1"/>
                  </a:lnTo>
                  <a:cubicBezTo>
                    <a:pt x="301" y="18"/>
                    <a:pt x="277" y="41"/>
                    <a:pt x="260" y="69"/>
                  </a:cubicBezTo>
                  <a:cubicBezTo>
                    <a:pt x="249" y="60"/>
                    <a:pt x="239" y="50"/>
                    <a:pt x="232" y="39"/>
                  </a:cubicBezTo>
                  <a:cubicBezTo>
                    <a:pt x="197" y="56"/>
                    <a:pt x="197" y="116"/>
                    <a:pt x="197" y="116"/>
                  </a:cubicBezTo>
                  <a:cubicBezTo>
                    <a:pt x="183" y="107"/>
                    <a:pt x="173" y="96"/>
                    <a:pt x="162" y="86"/>
                  </a:cubicBezTo>
                  <a:cubicBezTo>
                    <a:pt x="138" y="110"/>
                    <a:pt x="147" y="155"/>
                    <a:pt x="147" y="155"/>
                  </a:cubicBezTo>
                  <a:cubicBezTo>
                    <a:pt x="138" y="150"/>
                    <a:pt x="129" y="143"/>
                    <a:pt x="124" y="135"/>
                  </a:cubicBezTo>
                  <a:cubicBezTo>
                    <a:pt x="110" y="161"/>
                    <a:pt x="103" y="190"/>
                    <a:pt x="107" y="220"/>
                  </a:cubicBezTo>
                  <a:cubicBezTo>
                    <a:pt x="98" y="216"/>
                    <a:pt x="90" y="211"/>
                    <a:pt x="83" y="206"/>
                  </a:cubicBezTo>
                  <a:cubicBezTo>
                    <a:pt x="72" y="230"/>
                    <a:pt x="70" y="256"/>
                    <a:pt x="76" y="282"/>
                  </a:cubicBezTo>
                  <a:lnTo>
                    <a:pt x="39" y="268"/>
                  </a:lnTo>
                  <a:lnTo>
                    <a:pt x="39" y="268"/>
                  </a:lnTo>
                  <a:cubicBezTo>
                    <a:pt x="25" y="301"/>
                    <a:pt x="55" y="353"/>
                    <a:pt x="55" y="353"/>
                  </a:cubicBezTo>
                  <a:cubicBezTo>
                    <a:pt x="41" y="353"/>
                    <a:pt x="27" y="352"/>
                    <a:pt x="13" y="350"/>
                  </a:cubicBezTo>
                  <a:lnTo>
                    <a:pt x="13" y="350"/>
                  </a:lnTo>
                  <a:cubicBezTo>
                    <a:pt x="11" y="381"/>
                    <a:pt x="44" y="425"/>
                    <a:pt x="44" y="425"/>
                  </a:cubicBezTo>
                  <a:lnTo>
                    <a:pt x="1" y="425"/>
                  </a:lnTo>
                  <a:cubicBezTo>
                    <a:pt x="1" y="465"/>
                    <a:pt x="48" y="499"/>
                    <a:pt x="48" y="499"/>
                  </a:cubicBezTo>
                  <a:lnTo>
                    <a:pt x="17" y="513"/>
                  </a:lnTo>
                  <a:cubicBezTo>
                    <a:pt x="52" y="568"/>
                    <a:pt x="94" y="580"/>
                    <a:pt x="125" y="580"/>
                  </a:cubicBezTo>
                  <a:cubicBezTo>
                    <a:pt x="149" y="580"/>
                    <a:pt x="166" y="572"/>
                    <a:pt x="166" y="572"/>
                  </a:cubicBezTo>
                  <a:cubicBezTo>
                    <a:pt x="184" y="595"/>
                    <a:pt x="208" y="602"/>
                    <a:pt x="230" y="602"/>
                  </a:cubicBezTo>
                  <a:cubicBezTo>
                    <a:pt x="263" y="602"/>
                    <a:pt x="293" y="586"/>
                    <a:pt x="293" y="586"/>
                  </a:cubicBezTo>
                  <a:cubicBezTo>
                    <a:pt x="284" y="578"/>
                    <a:pt x="277" y="567"/>
                    <a:pt x="275" y="555"/>
                  </a:cubicBezTo>
                  <a:lnTo>
                    <a:pt x="275" y="555"/>
                  </a:lnTo>
                  <a:cubicBezTo>
                    <a:pt x="285" y="560"/>
                    <a:pt x="295" y="562"/>
                    <a:pt x="304" y="562"/>
                  </a:cubicBezTo>
                  <a:cubicBezTo>
                    <a:pt x="339" y="562"/>
                    <a:pt x="364" y="532"/>
                    <a:pt x="364" y="532"/>
                  </a:cubicBezTo>
                  <a:cubicBezTo>
                    <a:pt x="350" y="532"/>
                    <a:pt x="336" y="531"/>
                    <a:pt x="324" y="527"/>
                  </a:cubicBezTo>
                  <a:cubicBezTo>
                    <a:pt x="359" y="522"/>
                    <a:pt x="402" y="458"/>
                    <a:pt x="402" y="458"/>
                  </a:cubicBezTo>
                  <a:lnTo>
                    <a:pt x="364" y="458"/>
                  </a:lnTo>
                  <a:cubicBezTo>
                    <a:pt x="388" y="440"/>
                    <a:pt x="404" y="386"/>
                    <a:pt x="404" y="386"/>
                  </a:cubicBezTo>
                  <a:cubicBezTo>
                    <a:pt x="392" y="386"/>
                    <a:pt x="378" y="381"/>
                    <a:pt x="369" y="373"/>
                  </a:cubicBezTo>
                  <a:cubicBezTo>
                    <a:pt x="413" y="341"/>
                    <a:pt x="407" y="268"/>
                    <a:pt x="407" y="268"/>
                  </a:cubicBezTo>
                  <a:lnTo>
                    <a:pt x="407" y="268"/>
                  </a:lnTo>
                  <a:cubicBezTo>
                    <a:pt x="395" y="272"/>
                    <a:pt x="381" y="274"/>
                    <a:pt x="367" y="274"/>
                  </a:cubicBezTo>
                  <a:cubicBezTo>
                    <a:pt x="393" y="241"/>
                    <a:pt x="388" y="183"/>
                    <a:pt x="388" y="183"/>
                  </a:cubicBezTo>
                  <a:lnTo>
                    <a:pt x="388" y="183"/>
                  </a:lnTo>
                  <a:cubicBezTo>
                    <a:pt x="369" y="190"/>
                    <a:pt x="350" y="194"/>
                    <a:pt x="331" y="195"/>
                  </a:cubicBezTo>
                  <a:cubicBezTo>
                    <a:pt x="348" y="173"/>
                    <a:pt x="359" y="143"/>
                    <a:pt x="360" y="116"/>
                  </a:cubicBezTo>
                  <a:lnTo>
                    <a:pt x="321" y="116"/>
                  </a:lnTo>
                  <a:cubicBezTo>
                    <a:pt x="360" y="74"/>
                    <a:pt x="329" y="1"/>
                    <a:pt x="329"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9"/>
            <p:cNvSpPr/>
            <p:nvPr/>
          </p:nvSpPr>
          <p:spPr>
            <a:xfrm>
              <a:off x="4073385" y="2924103"/>
              <a:ext cx="492273" cy="344432"/>
            </a:xfrm>
            <a:custGeom>
              <a:rect b="b" l="l" r="r" t="t"/>
              <a:pathLst>
                <a:path extrusionOk="0" h="657" w="939">
                  <a:moveTo>
                    <a:pt x="108" y="0"/>
                  </a:moveTo>
                  <a:lnTo>
                    <a:pt x="108" y="0"/>
                  </a:lnTo>
                  <a:cubicBezTo>
                    <a:pt x="1" y="230"/>
                    <a:pt x="98" y="504"/>
                    <a:pt x="327" y="612"/>
                  </a:cubicBezTo>
                  <a:cubicBezTo>
                    <a:pt x="391" y="642"/>
                    <a:pt x="458" y="656"/>
                    <a:pt x="524" y="656"/>
                  </a:cubicBezTo>
                  <a:cubicBezTo>
                    <a:pt x="696" y="656"/>
                    <a:pt x="861" y="559"/>
                    <a:pt x="939" y="393"/>
                  </a:cubicBezTo>
                  <a:lnTo>
                    <a:pt x="114" y="2"/>
                  </a:lnTo>
                  <a:lnTo>
                    <a:pt x="108" y="0"/>
                  </a:lnTo>
                  <a:close/>
                </a:path>
              </a:pathLst>
            </a:custGeom>
            <a:solidFill>
              <a:srgbClr val="F2A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9"/>
            <p:cNvSpPr/>
            <p:nvPr/>
          </p:nvSpPr>
          <p:spPr>
            <a:xfrm>
              <a:off x="4127907" y="2944024"/>
              <a:ext cx="394238" cy="275756"/>
            </a:xfrm>
            <a:custGeom>
              <a:rect b="b" l="l" r="r" t="t"/>
              <a:pathLst>
                <a:path extrusionOk="0" h="526" w="752">
                  <a:moveTo>
                    <a:pt x="88" y="1"/>
                  </a:moveTo>
                  <a:cubicBezTo>
                    <a:pt x="1" y="185"/>
                    <a:pt x="79" y="404"/>
                    <a:pt x="261" y="490"/>
                  </a:cubicBezTo>
                  <a:cubicBezTo>
                    <a:pt x="312" y="514"/>
                    <a:pt x="366" y="526"/>
                    <a:pt x="419" y="526"/>
                  </a:cubicBezTo>
                  <a:cubicBezTo>
                    <a:pt x="557" y="526"/>
                    <a:pt x="690" y="448"/>
                    <a:pt x="751" y="315"/>
                  </a:cubicBezTo>
                  <a:lnTo>
                    <a:pt x="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9"/>
            <p:cNvSpPr/>
            <p:nvPr/>
          </p:nvSpPr>
          <p:spPr>
            <a:xfrm>
              <a:off x="4377451" y="3043107"/>
              <a:ext cx="116384" cy="106947"/>
            </a:xfrm>
            <a:custGeom>
              <a:rect b="b" l="l" r="r" t="t"/>
              <a:pathLst>
                <a:path extrusionOk="0" h="204" w="222">
                  <a:moveTo>
                    <a:pt x="9" y="1"/>
                  </a:moveTo>
                  <a:cubicBezTo>
                    <a:pt x="8" y="3"/>
                    <a:pt x="4" y="4"/>
                    <a:pt x="4" y="8"/>
                  </a:cubicBezTo>
                  <a:cubicBezTo>
                    <a:pt x="1" y="13"/>
                    <a:pt x="1" y="18"/>
                    <a:pt x="4" y="23"/>
                  </a:cubicBezTo>
                  <a:lnTo>
                    <a:pt x="124" y="197"/>
                  </a:lnTo>
                  <a:cubicBezTo>
                    <a:pt x="127" y="201"/>
                    <a:pt x="132" y="203"/>
                    <a:pt x="136" y="203"/>
                  </a:cubicBezTo>
                  <a:cubicBezTo>
                    <a:pt x="140" y="203"/>
                    <a:pt x="144" y="202"/>
                    <a:pt x="147" y="199"/>
                  </a:cubicBezTo>
                  <a:cubicBezTo>
                    <a:pt x="178" y="173"/>
                    <a:pt x="202" y="138"/>
                    <a:pt x="221" y="102"/>
                  </a:cubicBezTo>
                  <a:lnTo>
                    <a:pt x="9"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4293571" y="3067747"/>
              <a:ext cx="128442" cy="121626"/>
            </a:xfrm>
            <a:custGeom>
              <a:rect b="b" l="l" r="r" t="t"/>
              <a:pathLst>
                <a:path extrusionOk="0" h="232" w="245">
                  <a:moveTo>
                    <a:pt x="107" y="1"/>
                  </a:moveTo>
                  <a:cubicBezTo>
                    <a:pt x="101" y="1"/>
                    <a:pt x="96" y="4"/>
                    <a:pt x="93" y="9"/>
                  </a:cubicBezTo>
                  <a:lnTo>
                    <a:pt x="4" y="197"/>
                  </a:lnTo>
                  <a:cubicBezTo>
                    <a:pt x="1" y="204"/>
                    <a:pt x="4" y="214"/>
                    <a:pt x="15" y="218"/>
                  </a:cubicBezTo>
                  <a:cubicBezTo>
                    <a:pt x="43" y="227"/>
                    <a:pt x="72" y="231"/>
                    <a:pt x="102" y="231"/>
                  </a:cubicBezTo>
                  <a:cubicBezTo>
                    <a:pt x="146" y="231"/>
                    <a:pt x="191" y="221"/>
                    <a:pt x="232" y="202"/>
                  </a:cubicBezTo>
                  <a:cubicBezTo>
                    <a:pt x="241" y="199"/>
                    <a:pt x="244" y="187"/>
                    <a:pt x="239" y="180"/>
                  </a:cubicBezTo>
                  <a:lnTo>
                    <a:pt x="119" y="8"/>
                  </a:lnTo>
                  <a:cubicBezTo>
                    <a:pt x="116" y="3"/>
                    <a:pt x="111" y="1"/>
                    <a:pt x="107"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9"/>
            <p:cNvSpPr/>
            <p:nvPr/>
          </p:nvSpPr>
          <p:spPr>
            <a:xfrm>
              <a:off x="4190818" y="3048350"/>
              <a:ext cx="127393" cy="114811"/>
            </a:xfrm>
            <a:custGeom>
              <a:rect b="b" l="l" r="r" t="t"/>
              <a:pathLst>
                <a:path extrusionOk="0" h="219" w="243">
                  <a:moveTo>
                    <a:pt x="227" y="1"/>
                  </a:moveTo>
                  <a:cubicBezTo>
                    <a:pt x="225" y="1"/>
                    <a:pt x="224" y="1"/>
                    <a:pt x="223" y="1"/>
                  </a:cubicBezTo>
                  <a:lnTo>
                    <a:pt x="15" y="19"/>
                  </a:lnTo>
                  <a:cubicBezTo>
                    <a:pt x="11" y="19"/>
                    <a:pt x="6" y="20"/>
                    <a:pt x="4" y="24"/>
                  </a:cubicBezTo>
                  <a:cubicBezTo>
                    <a:pt x="1" y="27"/>
                    <a:pt x="1" y="33"/>
                    <a:pt x="1" y="38"/>
                  </a:cubicBezTo>
                  <a:cubicBezTo>
                    <a:pt x="20" y="111"/>
                    <a:pt x="65" y="173"/>
                    <a:pt x="128" y="217"/>
                  </a:cubicBezTo>
                  <a:cubicBezTo>
                    <a:pt x="131" y="218"/>
                    <a:pt x="136" y="218"/>
                    <a:pt x="141" y="218"/>
                  </a:cubicBezTo>
                  <a:cubicBezTo>
                    <a:pt x="145" y="217"/>
                    <a:pt x="148" y="213"/>
                    <a:pt x="150" y="210"/>
                  </a:cubicBezTo>
                  <a:lnTo>
                    <a:pt x="239" y="22"/>
                  </a:lnTo>
                  <a:cubicBezTo>
                    <a:pt x="242" y="19"/>
                    <a:pt x="240" y="12"/>
                    <a:pt x="239" y="8"/>
                  </a:cubicBezTo>
                  <a:cubicBezTo>
                    <a:pt x="236" y="4"/>
                    <a:pt x="232" y="1"/>
                    <a:pt x="227"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9"/>
            <p:cNvSpPr/>
            <p:nvPr/>
          </p:nvSpPr>
          <p:spPr>
            <a:xfrm>
              <a:off x="4186624" y="2957655"/>
              <a:ext cx="127918" cy="71822"/>
            </a:xfrm>
            <a:custGeom>
              <a:rect b="b" l="l" r="r" t="t"/>
              <a:pathLst>
                <a:path extrusionOk="0" h="137" w="244">
                  <a:moveTo>
                    <a:pt x="30" y="1"/>
                  </a:moveTo>
                  <a:cubicBezTo>
                    <a:pt x="12" y="37"/>
                    <a:pt x="2" y="79"/>
                    <a:pt x="0" y="119"/>
                  </a:cubicBezTo>
                  <a:cubicBezTo>
                    <a:pt x="0" y="124"/>
                    <a:pt x="2" y="127"/>
                    <a:pt x="5" y="131"/>
                  </a:cubicBezTo>
                  <a:cubicBezTo>
                    <a:pt x="9" y="134"/>
                    <a:pt x="12" y="136"/>
                    <a:pt x="17" y="136"/>
                  </a:cubicBezTo>
                  <a:lnTo>
                    <a:pt x="228" y="119"/>
                  </a:lnTo>
                  <a:cubicBezTo>
                    <a:pt x="233" y="117"/>
                    <a:pt x="238" y="114"/>
                    <a:pt x="240" y="108"/>
                  </a:cubicBezTo>
                  <a:cubicBezTo>
                    <a:pt x="241" y="107"/>
                    <a:pt x="243" y="103"/>
                    <a:pt x="241" y="100"/>
                  </a:cubicBezTo>
                  <a:lnTo>
                    <a:pt x="30"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4268407" y="2856475"/>
              <a:ext cx="497516" cy="287289"/>
            </a:xfrm>
            <a:custGeom>
              <a:rect b="b" l="l" r="r" t="t"/>
              <a:pathLst>
                <a:path extrusionOk="0" h="548" w="949">
                  <a:moveTo>
                    <a:pt x="902" y="1"/>
                  </a:moveTo>
                  <a:lnTo>
                    <a:pt x="6" y="175"/>
                  </a:lnTo>
                  <a:lnTo>
                    <a:pt x="0" y="175"/>
                  </a:lnTo>
                  <a:cubicBezTo>
                    <a:pt x="42" y="395"/>
                    <a:pt x="234" y="548"/>
                    <a:pt x="449" y="548"/>
                  </a:cubicBezTo>
                  <a:cubicBezTo>
                    <a:pt x="478" y="548"/>
                    <a:pt x="508" y="545"/>
                    <a:pt x="537" y="539"/>
                  </a:cubicBezTo>
                  <a:cubicBezTo>
                    <a:pt x="787" y="492"/>
                    <a:pt x="949" y="251"/>
                    <a:pt x="902" y="1"/>
                  </a:cubicBezTo>
                  <a:close/>
                </a:path>
              </a:pathLst>
            </a:custGeom>
            <a:solidFill>
              <a:srgbClr val="E0A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9"/>
            <p:cNvSpPr/>
            <p:nvPr/>
          </p:nvSpPr>
          <p:spPr>
            <a:xfrm>
              <a:off x="4315589" y="2866435"/>
              <a:ext cx="398432" cy="230146"/>
            </a:xfrm>
            <a:custGeom>
              <a:rect b="b" l="l" r="r" t="t"/>
              <a:pathLst>
                <a:path extrusionOk="0" h="439" w="760">
                  <a:moveTo>
                    <a:pt x="722" y="1"/>
                  </a:moveTo>
                  <a:lnTo>
                    <a:pt x="1" y="138"/>
                  </a:lnTo>
                  <a:cubicBezTo>
                    <a:pt x="1" y="140"/>
                    <a:pt x="1" y="140"/>
                    <a:pt x="1" y="140"/>
                  </a:cubicBezTo>
                  <a:cubicBezTo>
                    <a:pt x="34" y="316"/>
                    <a:pt x="189" y="438"/>
                    <a:pt x="360" y="438"/>
                  </a:cubicBezTo>
                  <a:cubicBezTo>
                    <a:pt x="383" y="438"/>
                    <a:pt x="406" y="436"/>
                    <a:pt x="430" y="432"/>
                  </a:cubicBezTo>
                  <a:cubicBezTo>
                    <a:pt x="629" y="393"/>
                    <a:pt x="760" y="201"/>
                    <a:pt x="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9"/>
            <p:cNvSpPr/>
            <p:nvPr/>
          </p:nvSpPr>
          <p:spPr>
            <a:xfrm>
              <a:off x="4541541" y="2872202"/>
              <a:ext cx="126345" cy="71298"/>
            </a:xfrm>
            <a:custGeom>
              <a:rect b="b" l="l" r="r" t="t"/>
              <a:pathLst>
                <a:path extrusionOk="0" h="136" w="241">
                  <a:moveTo>
                    <a:pt x="233" y="0"/>
                  </a:moveTo>
                  <a:lnTo>
                    <a:pt x="2" y="46"/>
                  </a:lnTo>
                  <a:cubicBezTo>
                    <a:pt x="0" y="47"/>
                    <a:pt x="0" y="51"/>
                    <a:pt x="2" y="54"/>
                  </a:cubicBezTo>
                  <a:cubicBezTo>
                    <a:pt x="2" y="59"/>
                    <a:pt x="6" y="65"/>
                    <a:pt x="11" y="66"/>
                  </a:cubicBezTo>
                  <a:lnTo>
                    <a:pt x="211" y="136"/>
                  </a:lnTo>
                  <a:cubicBezTo>
                    <a:pt x="216" y="136"/>
                    <a:pt x="219" y="136"/>
                    <a:pt x="225" y="134"/>
                  </a:cubicBezTo>
                  <a:cubicBezTo>
                    <a:pt x="228" y="132"/>
                    <a:pt x="230" y="129"/>
                    <a:pt x="231" y="124"/>
                  </a:cubicBezTo>
                  <a:cubicBezTo>
                    <a:pt x="240" y="84"/>
                    <a:pt x="240" y="42"/>
                    <a:pt x="233" y="2"/>
                  </a:cubicBezTo>
                  <a:cubicBezTo>
                    <a:pt x="233" y="2"/>
                    <a:pt x="233" y="0"/>
                    <a:pt x="233"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p:nvPr/>
          </p:nvSpPr>
          <p:spPr>
            <a:xfrm>
              <a:off x="4526862" y="2933539"/>
              <a:ext cx="120578" cy="122674"/>
            </a:xfrm>
            <a:custGeom>
              <a:rect b="b" l="l" r="r" t="t"/>
              <a:pathLst>
                <a:path extrusionOk="0" h="234" w="230">
                  <a:moveTo>
                    <a:pt x="15" y="0"/>
                  </a:moveTo>
                  <a:cubicBezTo>
                    <a:pt x="12" y="0"/>
                    <a:pt x="9" y="1"/>
                    <a:pt x="6" y="3"/>
                  </a:cubicBezTo>
                  <a:cubicBezTo>
                    <a:pt x="2" y="7"/>
                    <a:pt x="1" y="14"/>
                    <a:pt x="1" y="19"/>
                  </a:cubicBezTo>
                  <a:lnTo>
                    <a:pt x="41" y="222"/>
                  </a:lnTo>
                  <a:cubicBezTo>
                    <a:pt x="41" y="226"/>
                    <a:pt x="44" y="231"/>
                    <a:pt x="48" y="232"/>
                  </a:cubicBezTo>
                  <a:cubicBezTo>
                    <a:pt x="49" y="233"/>
                    <a:pt x="51" y="234"/>
                    <a:pt x="54" y="234"/>
                  </a:cubicBezTo>
                  <a:cubicBezTo>
                    <a:pt x="56" y="234"/>
                    <a:pt x="59" y="233"/>
                    <a:pt x="61" y="232"/>
                  </a:cubicBezTo>
                  <a:cubicBezTo>
                    <a:pt x="133" y="208"/>
                    <a:pt x="192" y="158"/>
                    <a:pt x="228" y="92"/>
                  </a:cubicBezTo>
                  <a:cubicBezTo>
                    <a:pt x="230" y="88"/>
                    <a:pt x="230" y="83"/>
                    <a:pt x="228" y="78"/>
                  </a:cubicBezTo>
                  <a:cubicBezTo>
                    <a:pt x="226" y="74"/>
                    <a:pt x="223" y="71"/>
                    <a:pt x="218" y="69"/>
                  </a:cubicBezTo>
                  <a:lnTo>
                    <a:pt x="22" y="1"/>
                  </a:lnTo>
                  <a:cubicBezTo>
                    <a:pt x="19" y="1"/>
                    <a:pt x="17" y="0"/>
                    <a:pt x="15"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9"/>
            <p:cNvSpPr/>
            <p:nvPr/>
          </p:nvSpPr>
          <p:spPr>
            <a:xfrm>
              <a:off x="4399469" y="2941927"/>
              <a:ext cx="120578" cy="123199"/>
            </a:xfrm>
            <a:custGeom>
              <a:rect b="b" l="l" r="r" t="t"/>
              <a:pathLst>
                <a:path extrusionOk="0" h="235" w="230">
                  <a:moveTo>
                    <a:pt x="175" y="0"/>
                  </a:moveTo>
                  <a:cubicBezTo>
                    <a:pt x="171" y="0"/>
                    <a:pt x="168" y="2"/>
                    <a:pt x="164" y="5"/>
                  </a:cubicBezTo>
                  <a:lnTo>
                    <a:pt x="6" y="142"/>
                  </a:lnTo>
                  <a:cubicBezTo>
                    <a:pt x="2" y="144"/>
                    <a:pt x="0" y="149"/>
                    <a:pt x="0" y="152"/>
                  </a:cubicBezTo>
                  <a:cubicBezTo>
                    <a:pt x="0" y="157"/>
                    <a:pt x="2" y="163"/>
                    <a:pt x="6" y="164"/>
                  </a:cubicBezTo>
                  <a:cubicBezTo>
                    <a:pt x="61" y="210"/>
                    <a:pt x="130" y="234"/>
                    <a:pt x="200" y="234"/>
                  </a:cubicBezTo>
                  <a:cubicBezTo>
                    <a:pt x="205" y="234"/>
                    <a:pt x="209" y="234"/>
                    <a:pt x="214" y="234"/>
                  </a:cubicBezTo>
                  <a:cubicBezTo>
                    <a:pt x="219" y="234"/>
                    <a:pt x="223" y="232"/>
                    <a:pt x="226" y="229"/>
                  </a:cubicBezTo>
                  <a:cubicBezTo>
                    <a:pt x="228" y="225"/>
                    <a:pt x="230" y="220"/>
                    <a:pt x="228" y="216"/>
                  </a:cubicBezTo>
                  <a:lnTo>
                    <a:pt x="190" y="13"/>
                  </a:lnTo>
                  <a:cubicBezTo>
                    <a:pt x="188" y="8"/>
                    <a:pt x="185" y="3"/>
                    <a:pt x="179" y="1"/>
                  </a:cubicBezTo>
                  <a:cubicBezTo>
                    <a:pt x="178" y="1"/>
                    <a:pt x="177" y="0"/>
                    <a:pt x="175"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4346520" y="2910472"/>
              <a:ext cx="123724" cy="85977"/>
            </a:xfrm>
            <a:custGeom>
              <a:rect b="b" l="l" r="r" t="t"/>
              <a:pathLst>
                <a:path extrusionOk="0" h="164" w="236">
                  <a:moveTo>
                    <a:pt x="230" y="0"/>
                  </a:moveTo>
                  <a:lnTo>
                    <a:pt x="1" y="44"/>
                  </a:lnTo>
                  <a:cubicBezTo>
                    <a:pt x="8" y="84"/>
                    <a:pt x="23" y="122"/>
                    <a:pt x="46" y="157"/>
                  </a:cubicBezTo>
                  <a:cubicBezTo>
                    <a:pt x="49" y="160"/>
                    <a:pt x="53" y="164"/>
                    <a:pt x="58" y="164"/>
                  </a:cubicBezTo>
                  <a:cubicBezTo>
                    <a:pt x="62" y="164"/>
                    <a:pt x="67" y="162"/>
                    <a:pt x="70" y="160"/>
                  </a:cubicBezTo>
                  <a:lnTo>
                    <a:pt x="230" y="21"/>
                  </a:lnTo>
                  <a:cubicBezTo>
                    <a:pt x="235" y="16"/>
                    <a:pt x="235" y="6"/>
                    <a:pt x="230"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
            <p:cNvSpPr/>
            <p:nvPr/>
          </p:nvSpPr>
          <p:spPr>
            <a:xfrm>
              <a:off x="4493310" y="3036292"/>
              <a:ext cx="384801" cy="187681"/>
            </a:xfrm>
            <a:custGeom>
              <a:rect b="b" l="l" r="r" t="t"/>
              <a:pathLst>
                <a:path extrusionOk="0" h="358" w="734">
                  <a:moveTo>
                    <a:pt x="0" y="0"/>
                  </a:moveTo>
                  <a:cubicBezTo>
                    <a:pt x="6" y="200"/>
                    <a:pt x="169" y="358"/>
                    <a:pt x="367" y="358"/>
                  </a:cubicBezTo>
                  <a:cubicBezTo>
                    <a:pt x="567" y="358"/>
                    <a:pt x="728" y="200"/>
                    <a:pt x="733"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9"/>
            <p:cNvSpPr/>
            <p:nvPr/>
          </p:nvSpPr>
          <p:spPr>
            <a:xfrm>
              <a:off x="4532629" y="3036292"/>
              <a:ext cx="307212" cy="154129"/>
            </a:xfrm>
            <a:custGeom>
              <a:rect b="b" l="l" r="r" t="t"/>
              <a:pathLst>
                <a:path extrusionOk="0" h="294" w="586">
                  <a:moveTo>
                    <a:pt x="0" y="0"/>
                  </a:moveTo>
                  <a:cubicBezTo>
                    <a:pt x="0" y="162"/>
                    <a:pt x="130" y="294"/>
                    <a:pt x="292" y="294"/>
                  </a:cubicBezTo>
                  <a:cubicBezTo>
                    <a:pt x="453" y="294"/>
                    <a:pt x="585" y="162"/>
                    <a:pt x="5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9"/>
            <p:cNvSpPr/>
            <p:nvPr/>
          </p:nvSpPr>
          <p:spPr>
            <a:xfrm>
              <a:off x="4714544" y="3036292"/>
              <a:ext cx="100656" cy="54522"/>
            </a:xfrm>
            <a:custGeom>
              <a:rect b="b" l="l" r="r" t="t"/>
              <a:pathLst>
                <a:path extrusionOk="0" h="104" w="192">
                  <a:moveTo>
                    <a:pt x="4" y="0"/>
                  </a:moveTo>
                  <a:cubicBezTo>
                    <a:pt x="2" y="2"/>
                    <a:pt x="0" y="5"/>
                    <a:pt x="2" y="7"/>
                  </a:cubicBezTo>
                  <a:cubicBezTo>
                    <a:pt x="2" y="12"/>
                    <a:pt x="4" y="16"/>
                    <a:pt x="7" y="17"/>
                  </a:cubicBezTo>
                  <a:lnTo>
                    <a:pt x="153" y="102"/>
                  </a:lnTo>
                  <a:cubicBezTo>
                    <a:pt x="155" y="103"/>
                    <a:pt x="157" y="104"/>
                    <a:pt x="159" y="104"/>
                  </a:cubicBezTo>
                  <a:cubicBezTo>
                    <a:pt x="160" y="104"/>
                    <a:pt x="162" y="103"/>
                    <a:pt x="164" y="102"/>
                  </a:cubicBezTo>
                  <a:cubicBezTo>
                    <a:pt x="167" y="101"/>
                    <a:pt x="171" y="99"/>
                    <a:pt x="171" y="96"/>
                  </a:cubicBezTo>
                  <a:cubicBezTo>
                    <a:pt x="185" y="66"/>
                    <a:pt x="192" y="33"/>
                    <a:pt x="192"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9"/>
            <p:cNvSpPr/>
            <p:nvPr/>
          </p:nvSpPr>
          <p:spPr>
            <a:xfrm>
              <a:off x="4697244" y="3064602"/>
              <a:ext cx="88599" cy="99608"/>
            </a:xfrm>
            <a:custGeom>
              <a:rect b="b" l="l" r="r" t="t"/>
              <a:pathLst>
                <a:path extrusionOk="0" h="190" w="169">
                  <a:moveTo>
                    <a:pt x="12" y="0"/>
                  </a:moveTo>
                  <a:cubicBezTo>
                    <a:pt x="10" y="0"/>
                    <a:pt x="7" y="1"/>
                    <a:pt x="6" y="2"/>
                  </a:cubicBezTo>
                  <a:cubicBezTo>
                    <a:pt x="2" y="5"/>
                    <a:pt x="0" y="9"/>
                    <a:pt x="0" y="14"/>
                  </a:cubicBezTo>
                  <a:lnTo>
                    <a:pt x="0" y="179"/>
                  </a:lnTo>
                  <a:cubicBezTo>
                    <a:pt x="0" y="182"/>
                    <a:pt x="2" y="186"/>
                    <a:pt x="4" y="187"/>
                  </a:cubicBezTo>
                  <a:cubicBezTo>
                    <a:pt x="6" y="189"/>
                    <a:pt x="9" y="190"/>
                    <a:pt x="11" y="190"/>
                  </a:cubicBezTo>
                  <a:cubicBezTo>
                    <a:pt x="12" y="190"/>
                    <a:pt x="13" y="190"/>
                    <a:pt x="14" y="189"/>
                  </a:cubicBezTo>
                  <a:cubicBezTo>
                    <a:pt x="73" y="180"/>
                    <a:pt x="127" y="149"/>
                    <a:pt x="165" y="102"/>
                  </a:cubicBezTo>
                  <a:cubicBezTo>
                    <a:pt x="169" y="101"/>
                    <a:pt x="169" y="97"/>
                    <a:pt x="169" y="94"/>
                  </a:cubicBezTo>
                  <a:cubicBezTo>
                    <a:pt x="169" y="90"/>
                    <a:pt x="165" y="87"/>
                    <a:pt x="164" y="85"/>
                  </a:cubicBezTo>
                  <a:lnTo>
                    <a:pt x="20" y="2"/>
                  </a:lnTo>
                  <a:cubicBezTo>
                    <a:pt x="17" y="1"/>
                    <a:pt x="14" y="0"/>
                    <a:pt x="12"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9"/>
            <p:cNvSpPr/>
            <p:nvPr/>
          </p:nvSpPr>
          <p:spPr>
            <a:xfrm>
              <a:off x="4584530" y="3064602"/>
              <a:ext cx="90696" cy="100132"/>
            </a:xfrm>
            <a:custGeom>
              <a:rect b="b" l="l" r="r" t="t"/>
              <a:pathLst>
                <a:path extrusionOk="0" h="191" w="173">
                  <a:moveTo>
                    <a:pt x="159" y="0"/>
                  </a:moveTo>
                  <a:cubicBezTo>
                    <a:pt x="157" y="0"/>
                    <a:pt x="155" y="1"/>
                    <a:pt x="153" y="2"/>
                  </a:cubicBezTo>
                  <a:lnTo>
                    <a:pt x="9" y="85"/>
                  </a:lnTo>
                  <a:cubicBezTo>
                    <a:pt x="2" y="90"/>
                    <a:pt x="0" y="99"/>
                    <a:pt x="5" y="104"/>
                  </a:cubicBezTo>
                  <a:cubicBezTo>
                    <a:pt x="44" y="151"/>
                    <a:pt x="97" y="182"/>
                    <a:pt x="156" y="191"/>
                  </a:cubicBezTo>
                  <a:cubicBezTo>
                    <a:pt x="160" y="191"/>
                    <a:pt x="163" y="191"/>
                    <a:pt x="167" y="189"/>
                  </a:cubicBezTo>
                  <a:cubicBezTo>
                    <a:pt x="169" y="186"/>
                    <a:pt x="170" y="182"/>
                    <a:pt x="170" y="179"/>
                  </a:cubicBezTo>
                  <a:lnTo>
                    <a:pt x="172" y="14"/>
                  </a:lnTo>
                  <a:cubicBezTo>
                    <a:pt x="170" y="9"/>
                    <a:pt x="169" y="5"/>
                    <a:pt x="165" y="2"/>
                  </a:cubicBezTo>
                  <a:cubicBezTo>
                    <a:pt x="163" y="1"/>
                    <a:pt x="161" y="0"/>
                    <a:pt x="159"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9"/>
            <p:cNvSpPr/>
            <p:nvPr/>
          </p:nvSpPr>
          <p:spPr>
            <a:xfrm>
              <a:off x="4556745" y="3036292"/>
              <a:ext cx="101181" cy="54522"/>
            </a:xfrm>
            <a:custGeom>
              <a:rect b="b" l="l" r="r" t="t"/>
              <a:pathLst>
                <a:path extrusionOk="0" h="104" w="193">
                  <a:moveTo>
                    <a:pt x="1" y="0"/>
                  </a:moveTo>
                  <a:cubicBezTo>
                    <a:pt x="1" y="33"/>
                    <a:pt x="8" y="66"/>
                    <a:pt x="20" y="96"/>
                  </a:cubicBezTo>
                  <a:cubicBezTo>
                    <a:pt x="22" y="99"/>
                    <a:pt x="24" y="101"/>
                    <a:pt x="27" y="102"/>
                  </a:cubicBezTo>
                  <a:cubicBezTo>
                    <a:pt x="29" y="103"/>
                    <a:pt x="31" y="104"/>
                    <a:pt x="32" y="104"/>
                  </a:cubicBezTo>
                  <a:cubicBezTo>
                    <a:pt x="34" y="104"/>
                    <a:pt x="36" y="103"/>
                    <a:pt x="37" y="102"/>
                  </a:cubicBezTo>
                  <a:lnTo>
                    <a:pt x="183" y="17"/>
                  </a:lnTo>
                  <a:cubicBezTo>
                    <a:pt x="190" y="14"/>
                    <a:pt x="192" y="7"/>
                    <a:pt x="189"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
            <p:cNvSpPr/>
            <p:nvPr/>
          </p:nvSpPr>
          <p:spPr>
            <a:xfrm>
              <a:off x="4184527" y="2464336"/>
              <a:ext cx="624385" cy="524"/>
            </a:xfrm>
            <a:custGeom>
              <a:rect b="b" l="l" r="r" t="t"/>
              <a:pathLst>
                <a:path extrusionOk="0" fill="none" h="1" w="1191">
                  <a:moveTo>
                    <a:pt x="1" y="0"/>
                  </a:moveTo>
                  <a:lnTo>
                    <a:pt x="1190" y="0"/>
                  </a:lnTo>
                </a:path>
              </a:pathLst>
            </a:custGeom>
            <a:noFill/>
            <a:ln cap="rnd" cmpd="sng" w="9525">
              <a:solidFill>
                <a:srgbClr val="6BBFA7"/>
              </a:solidFill>
              <a:prstDash val="solid"/>
              <a:miter lim="17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9"/>
            <p:cNvSpPr/>
            <p:nvPr/>
          </p:nvSpPr>
          <p:spPr>
            <a:xfrm>
              <a:off x="4182954" y="2522528"/>
              <a:ext cx="307212" cy="524"/>
            </a:xfrm>
            <a:custGeom>
              <a:rect b="b" l="l" r="r" t="t"/>
              <a:pathLst>
                <a:path extrusionOk="0" fill="none" h="1" w="586">
                  <a:moveTo>
                    <a:pt x="0" y="0"/>
                  </a:moveTo>
                  <a:lnTo>
                    <a:pt x="585" y="0"/>
                  </a:lnTo>
                </a:path>
              </a:pathLst>
            </a:custGeom>
            <a:noFill/>
            <a:ln cap="rnd" cmpd="sng" w="9525">
              <a:solidFill>
                <a:srgbClr val="6BBFA7"/>
              </a:solidFill>
              <a:prstDash val="solid"/>
              <a:miter lim="17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a:off x="4063425" y="2580720"/>
              <a:ext cx="864492" cy="1219930"/>
            </a:xfrm>
            <a:custGeom>
              <a:rect b="b" l="l" r="r" t="t"/>
              <a:pathLst>
                <a:path extrusionOk="0" h="2327" w="1649">
                  <a:moveTo>
                    <a:pt x="273" y="0"/>
                  </a:moveTo>
                  <a:cubicBezTo>
                    <a:pt x="122" y="0"/>
                    <a:pt x="1" y="122"/>
                    <a:pt x="1" y="273"/>
                  </a:cubicBezTo>
                  <a:lnTo>
                    <a:pt x="1" y="2053"/>
                  </a:lnTo>
                  <a:cubicBezTo>
                    <a:pt x="1" y="2204"/>
                    <a:pt x="122" y="2326"/>
                    <a:pt x="273" y="2326"/>
                  </a:cubicBezTo>
                  <a:lnTo>
                    <a:pt x="1376" y="2326"/>
                  </a:lnTo>
                  <a:cubicBezTo>
                    <a:pt x="1527" y="2326"/>
                    <a:pt x="1649" y="2204"/>
                    <a:pt x="1649" y="2053"/>
                  </a:cubicBezTo>
                  <a:lnTo>
                    <a:pt x="1649" y="273"/>
                  </a:lnTo>
                  <a:cubicBezTo>
                    <a:pt x="1649" y="122"/>
                    <a:pt x="1527" y="0"/>
                    <a:pt x="1376" y="0"/>
                  </a:cubicBezTo>
                  <a:close/>
                </a:path>
              </a:pathLst>
            </a:custGeom>
            <a:solidFill>
              <a:srgbClr val="DFF9F8">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 name="Google Shape;317;p19"/>
          <p:cNvSpPr txBox="1"/>
          <p:nvPr/>
        </p:nvSpPr>
        <p:spPr>
          <a:xfrm>
            <a:off x="5792850" y="2443000"/>
            <a:ext cx="18288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Fira Sans"/>
                <a:ea typeface="Fira Sans"/>
                <a:cs typeface="Fira Sans"/>
                <a:sym typeface="Fira Sans"/>
              </a:rPr>
              <a:t>Alimentos altos en </a:t>
            </a:r>
            <a:r>
              <a:rPr lang="en" sz="1200">
                <a:latin typeface="Fira Sans"/>
                <a:ea typeface="Fira Sans"/>
                <a:cs typeface="Fira Sans"/>
                <a:sym typeface="Fira Sans"/>
              </a:rPr>
              <a:t>proteínas</a:t>
            </a:r>
            <a:r>
              <a:rPr lang="en" sz="1200">
                <a:latin typeface="Fira Sans"/>
                <a:ea typeface="Fira Sans"/>
                <a:cs typeface="Fira Sans"/>
                <a:sym typeface="Fira Sans"/>
              </a:rPr>
              <a:t> e hidratos</a:t>
            </a:r>
            <a:endParaRPr sz="1200">
              <a:latin typeface="Fira Sans"/>
              <a:ea typeface="Fira Sans"/>
              <a:cs typeface="Fira Sans"/>
              <a:sym typeface="Fira Sans"/>
            </a:endParaRPr>
          </a:p>
        </p:txBody>
      </p:sp>
      <p:sp>
        <p:nvSpPr>
          <p:cNvPr id="318" name="Google Shape;318;p19"/>
          <p:cNvSpPr txBox="1"/>
          <p:nvPr/>
        </p:nvSpPr>
        <p:spPr>
          <a:xfrm>
            <a:off x="5792850" y="2224038"/>
            <a:ext cx="1828800" cy="2010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1200"/>
              </a:spcBef>
              <a:spcAft>
                <a:spcPts val="1200"/>
              </a:spcAft>
              <a:buNone/>
            </a:pPr>
            <a:r>
              <a:rPr lang="en" sz="1700">
                <a:solidFill>
                  <a:schemeClr val="dk2"/>
                </a:solidFill>
                <a:latin typeface="Fira Sans Extra Condensed SemiBold"/>
                <a:ea typeface="Fira Sans Extra Condensed SemiBold"/>
                <a:cs typeface="Fira Sans Extra Condensed SemiBold"/>
                <a:sym typeface="Fira Sans Extra Condensed SemiBold"/>
              </a:rPr>
              <a:t>+ </a:t>
            </a:r>
            <a:r>
              <a:rPr lang="en" sz="1700">
                <a:solidFill>
                  <a:schemeClr val="dk2"/>
                </a:solidFill>
                <a:latin typeface="Fira Sans Extra Condensed SemiBold"/>
                <a:ea typeface="Fira Sans Extra Condensed SemiBold"/>
                <a:cs typeface="Fira Sans Extra Condensed SemiBold"/>
                <a:sym typeface="Fira Sans Extra Condensed SemiBold"/>
              </a:rPr>
              <a:t>Masa Muscular</a:t>
            </a:r>
            <a:endParaRPr sz="17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19" name="Google Shape;319;p19"/>
          <p:cNvSpPr txBox="1"/>
          <p:nvPr/>
        </p:nvSpPr>
        <p:spPr>
          <a:xfrm>
            <a:off x="5283050" y="3955800"/>
            <a:ext cx="1828800" cy="66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latin typeface="Fira Sans"/>
                <a:ea typeface="Fira Sans"/>
                <a:cs typeface="Fira Sans"/>
                <a:sym typeface="Fira Sans"/>
              </a:rPr>
              <a:t>Alimentos con alta carga de hidratos y azúcar.</a:t>
            </a:r>
            <a:endParaRPr sz="1200">
              <a:latin typeface="Fira Sans"/>
              <a:ea typeface="Fira Sans"/>
              <a:cs typeface="Fira Sans"/>
              <a:sym typeface="Fira Sans"/>
            </a:endParaRPr>
          </a:p>
        </p:txBody>
      </p:sp>
      <p:sp>
        <p:nvSpPr>
          <p:cNvPr id="320" name="Google Shape;320;p19"/>
          <p:cNvSpPr txBox="1"/>
          <p:nvPr/>
        </p:nvSpPr>
        <p:spPr>
          <a:xfrm>
            <a:off x="5283050" y="3756800"/>
            <a:ext cx="1828800" cy="198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6"/>
                </a:solidFill>
                <a:latin typeface="Fira Sans Extra Condensed SemiBold"/>
                <a:ea typeface="Fira Sans Extra Condensed SemiBold"/>
                <a:cs typeface="Fira Sans Extra Condensed SemiBold"/>
                <a:sym typeface="Fira Sans Extra Condensed SemiBold"/>
              </a:rPr>
              <a:t>Alto rendimiento </a:t>
            </a:r>
            <a:endParaRPr sz="1700">
              <a:solidFill>
                <a:schemeClr val="accent6"/>
              </a:solidFill>
              <a:latin typeface="Fira Sans Extra Condensed SemiBold"/>
              <a:ea typeface="Fira Sans Extra Condensed SemiBold"/>
              <a:cs typeface="Fira Sans Extra Condensed SemiBold"/>
              <a:sym typeface="Fira Sans Extra Condensed SemiBold"/>
            </a:endParaRPr>
          </a:p>
        </p:txBody>
      </p:sp>
      <p:sp>
        <p:nvSpPr>
          <p:cNvPr id="321" name="Google Shape;321;p19"/>
          <p:cNvSpPr txBox="1"/>
          <p:nvPr/>
        </p:nvSpPr>
        <p:spPr>
          <a:xfrm>
            <a:off x="2213550" y="3950325"/>
            <a:ext cx="1828800" cy="66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latin typeface="Fira Sans"/>
                <a:ea typeface="Fira Sans"/>
                <a:cs typeface="Fira Sans"/>
                <a:sym typeface="Fira Sans"/>
              </a:rPr>
              <a:t>Productos económicos a la vez de sanos y nutritivos.</a:t>
            </a:r>
            <a:endParaRPr sz="1200">
              <a:latin typeface="Fira Sans"/>
              <a:ea typeface="Fira Sans"/>
              <a:cs typeface="Fira Sans"/>
              <a:sym typeface="Fira Sans"/>
            </a:endParaRPr>
          </a:p>
          <a:p>
            <a:pPr indent="0" lvl="0" marL="0" marR="0" rtl="0" algn="ctr">
              <a:lnSpc>
                <a:spcPct val="100000"/>
              </a:lnSpc>
              <a:spcBef>
                <a:spcPts val="0"/>
              </a:spcBef>
              <a:spcAft>
                <a:spcPts val="0"/>
              </a:spcAft>
              <a:buNone/>
            </a:pPr>
            <a:r>
              <a:t/>
            </a:r>
            <a:endParaRPr sz="1200">
              <a:latin typeface="Fira Sans"/>
              <a:ea typeface="Fira Sans"/>
              <a:cs typeface="Fira Sans"/>
              <a:sym typeface="Fira Sans"/>
            </a:endParaRPr>
          </a:p>
        </p:txBody>
      </p:sp>
      <p:sp>
        <p:nvSpPr>
          <p:cNvPr id="322" name="Google Shape;322;p19"/>
          <p:cNvSpPr txBox="1"/>
          <p:nvPr/>
        </p:nvSpPr>
        <p:spPr>
          <a:xfrm>
            <a:off x="2213550" y="3756800"/>
            <a:ext cx="1828800" cy="198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2"/>
                </a:solidFill>
                <a:latin typeface="Fira Sans Extra Condensed SemiBold"/>
                <a:ea typeface="Fira Sans Extra Condensed SemiBold"/>
                <a:cs typeface="Fira Sans Extra Condensed SemiBold"/>
                <a:sym typeface="Fira Sans Extra Condensed SemiBold"/>
              </a:rPr>
              <a:t>Dieta balanceada</a:t>
            </a:r>
            <a:endParaRPr sz="1700">
              <a:solidFill>
                <a:schemeClr val="accent2"/>
              </a:solidFill>
              <a:latin typeface="Fira Sans Extra Condensed SemiBold"/>
              <a:ea typeface="Fira Sans Extra Condensed SemiBold"/>
              <a:cs typeface="Fira Sans Extra Condensed SemiBold"/>
              <a:sym typeface="Fira Sans Extra Condensed SemiBold"/>
            </a:endParaRPr>
          </a:p>
        </p:txBody>
      </p:sp>
      <p:sp>
        <p:nvSpPr>
          <p:cNvPr id="323" name="Google Shape;323;p19"/>
          <p:cNvSpPr txBox="1"/>
          <p:nvPr/>
        </p:nvSpPr>
        <p:spPr>
          <a:xfrm flipH="1">
            <a:off x="1522300" y="2442988"/>
            <a:ext cx="18288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Fira Sans"/>
                <a:ea typeface="Fira Sans"/>
                <a:cs typeface="Fira Sans"/>
                <a:sym typeface="Fira Sans"/>
              </a:rPr>
              <a:t>Alimentos basados </a:t>
            </a:r>
            <a:r>
              <a:rPr lang="en" sz="1200">
                <a:latin typeface="Fira Sans"/>
                <a:ea typeface="Fira Sans"/>
                <a:cs typeface="Fira Sans"/>
                <a:sym typeface="Fira Sans"/>
              </a:rPr>
              <a:t>únicamente</a:t>
            </a:r>
            <a:r>
              <a:rPr lang="en" sz="1200">
                <a:latin typeface="Fira Sans"/>
                <a:ea typeface="Fira Sans"/>
                <a:cs typeface="Fira Sans"/>
                <a:sym typeface="Fira Sans"/>
              </a:rPr>
              <a:t> en el precio más bajo</a:t>
            </a:r>
            <a:endParaRPr sz="1200">
              <a:latin typeface="Fira Sans"/>
              <a:ea typeface="Fira Sans"/>
              <a:cs typeface="Fira Sans"/>
              <a:sym typeface="Fira Sans"/>
            </a:endParaRPr>
          </a:p>
        </p:txBody>
      </p:sp>
      <p:sp>
        <p:nvSpPr>
          <p:cNvPr id="324" name="Google Shape;324;p19"/>
          <p:cNvSpPr txBox="1"/>
          <p:nvPr/>
        </p:nvSpPr>
        <p:spPr>
          <a:xfrm>
            <a:off x="1522300" y="2224038"/>
            <a:ext cx="1828800" cy="20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1"/>
                </a:solidFill>
                <a:latin typeface="Fira Sans Extra Condensed SemiBold"/>
                <a:ea typeface="Fira Sans Extra Condensed SemiBold"/>
                <a:cs typeface="Fira Sans Extra Condensed SemiBold"/>
                <a:sym typeface="Fira Sans Extra Condensed SemiBold"/>
              </a:rPr>
              <a:t>Ahorro</a:t>
            </a:r>
            <a:endParaRPr sz="170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325" name="Google Shape;325;p19"/>
          <p:cNvSpPr txBox="1"/>
          <p:nvPr/>
        </p:nvSpPr>
        <p:spPr>
          <a:xfrm flipH="1">
            <a:off x="3626150" y="1562313"/>
            <a:ext cx="18288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Fira Sans"/>
                <a:ea typeface="Fira Sans"/>
                <a:cs typeface="Fira Sans"/>
                <a:sym typeface="Fira Sans"/>
              </a:rPr>
              <a:t>Alimentos bajos en </a:t>
            </a:r>
            <a:r>
              <a:rPr lang="en" sz="1200">
                <a:latin typeface="Fira Sans"/>
                <a:ea typeface="Fira Sans"/>
                <a:cs typeface="Fira Sans"/>
                <a:sym typeface="Fira Sans"/>
              </a:rPr>
              <a:t>calorías</a:t>
            </a:r>
            <a:r>
              <a:rPr lang="en" sz="1200">
                <a:latin typeface="Fira Sans"/>
                <a:ea typeface="Fira Sans"/>
                <a:cs typeface="Fira Sans"/>
                <a:sym typeface="Fira Sans"/>
              </a:rPr>
              <a:t> y alto contenido nutricional</a:t>
            </a:r>
            <a:endParaRPr sz="1200">
              <a:latin typeface="Fira Sans"/>
              <a:ea typeface="Fira Sans"/>
              <a:cs typeface="Fira Sans"/>
              <a:sym typeface="Fira Sans"/>
            </a:endParaRPr>
          </a:p>
        </p:txBody>
      </p:sp>
      <p:sp>
        <p:nvSpPr>
          <p:cNvPr id="326" name="Google Shape;326;p19"/>
          <p:cNvSpPr txBox="1"/>
          <p:nvPr/>
        </p:nvSpPr>
        <p:spPr>
          <a:xfrm>
            <a:off x="3626025" y="1371600"/>
            <a:ext cx="1828800" cy="19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4"/>
                </a:solidFill>
                <a:latin typeface="Fira Sans Extra Condensed SemiBold"/>
                <a:ea typeface="Fira Sans Extra Condensed SemiBold"/>
                <a:cs typeface="Fira Sans Extra Condensed SemiBold"/>
                <a:sym typeface="Fira Sans Extra Condensed SemiBold"/>
              </a:rPr>
              <a:t>Pérdida</a:t>
            </a:r>
            <a:r>
              <a:rPr lang="en" sz="1700">
                <a:solidFill>
                  <a:schemeClr val="accent4"/>
                </a:solidFill>
                <a:latin typeface="Fira Sans Extra Condensed SemiBold"/>
                <a:ea typeface="Fira Sans Extra Condensed SemiBold"/>
                <a:cs typeface="Fira Sans Extra Condensed SemiBold"/>
                <a:sym typeface="Fira Sans Extra Condensed SemiBold"/>
              </a:rPr>
              <a:t> de peso</a:t>
            </a:r>
            <a:endParaRPr sz="1700">
              <a:solidFill>
                <a:schemeClr val="accent4"/>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0"/>
          <p:cNvSpPr/>
          <p:nvPr/>
        </p:nvSpPr>
        <p:spPr>
          <a:xfrm>
            <a:off x="106275" y="1925650"/>
            <a:ext cx="3925800" cy="2166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0"/>
          <p:cNvSpPr/>
          <p:nvPr/>
        </p:nvSpPr>
        <p:spPr>
          <a:xfrm>
            <a:off x="5131550" y="1095800"/>
            <a:ext cx="3833700" cy="144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0"/>
          <p:cNvSpPr txBox="1"/>
          <p:nvPr>
            <p:ph type="title"/>
          </p:nvPr>
        </p:nvSpPr>
        <p:spPr>
          <a:xfrm>
            <a:off x="702900" y="836000"/>
            <a:ext cx="51291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Resultados del sistema recomendador</a:t>
            </a:r>
            <a:endParaRPr/>
          </a:p>
        </p:txBody>
      </p:sp>
      <p:sp>
        <p:nvSpPr>
          <p:cNvPr id="334" name="Google Shape;334;p20"/>
          <p:cNvSpPr/>
          <p:nvPr/>
        </p:nvSpPr>
        <p:spPr>
          <a:xfrm>
            <a:off x="4915825" y="2937625"/>
            <a:ext cx="4049400" cy="193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20"/>
          <p:cNvGrpSpPr/>
          <p:nvPr/>
        </p:nvGrpSpPr>
        <p:grpSpPr>
          <a:xfrm>
            <a:off x="3536441" y="1830739"/>
            <a:ext cx="2206323" cy="2641286"/>
            <a:chOff x="2554206" y="1011105"/>
            <a:chExt cx="613055" cy="720187"/>
          </a:xfrm>
        </p:grpSpPr>
        <p:sp>
          <p:nvSpPr>
            <p:cNvPr id="336" name="Google Shape;336;p20"/>
            <p:cNvSpPr/>
            <p:nvPr/>
          </p:nvSpPr>
          <p:spPr>
            <a:xfrm flipH="1">
              <a:off x="2721847" y="1011105"/>
              <a:ext cx="445414" cy="388012"/>
            </a:xfrm>
            <a:custGeom>
              <a:rect b="b" l="l" r="r" t="t"/>
              <a:pathLst>
                <a:path extrusionOk="0" h="771" w="885">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337" name="Google Shape;337;p20"/>
            <p:cNvSpPr/>
            <p:nvPr/>
          </p:nvSpPr>
          <p:spPr>
            <a:xfrm flipH="1">
              <a:off x="2554206" y="1072424"/>
              <a:ext cx="329184" cy="568718"/>
            </a:xfrm>
            <a:custGeom>
              <a:rect b="b" l="l" r="r" t="t"/>
              <a:pathLst>
                <a:path extrusionOk="0" h="1130" w="654">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338" name="Google Shape;338;p20"/>
            <p:cNvSpPr/>
            <p:nvPr/>
          </p:nvSpPr>
          <p:spPr>
            <a:xfrm flipH="1">
              <a:off x="2750903" y="1372925"/>
              <a:ext cx="354381" cy="358367"/>
            </a:xfrm>
            <a:custGeom>
              <a:rect b="b" l="l" r="r" t="t"/>
              <a:pathLst>
                <a:path extrusionOk="0" h="712" w="704">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sp>
        <p:nvSpPr>
          <p:cNvPr id="339" name="Google Shape;339;p20"/>
          <p:cNvSpPr txBox="1"/>
          <p:nvPr>
            <p:ph type="title"/>
          </p:nvPr>
        </p:nvSpPr>
        <p:spPr>
          <a:xfrm>
            <a:off x="106275" y="1925650"/>
            <a:ext cx="3833700" cy="532200"/>
          </a:xfrm>
          <a:prstGeom prst="rect">
            <a:avLst/>
          </a:prstGeom>
        </p:spPr>
        <p:txBody>
          <a:bodyPr anchorCtr="0" anchor="b" bIns="0" lIns="0" spcFirstLastPara="1" rIns="0" wrap="square" tIns="0">
            <a:noAutofit/>
          </a:bodyPr>
          <a:lstStyle/>
          <a:p>
            <a:pPr indent="0" lvl="0" marL="0" rtl="0" algn="ctr">
              <a:lnSpc>
                <a:spcPct val="100000"/>
              </a:lnSpc>
              <a:spcBef>
                <a:spcPts val="0"/>
              </a:spcBef>
              <a:spcAft>
                <a:spcPts val="0"/>
              </a:spcAft>
              <a:buNone/>
            </a:pPr>
            <a:r>
              <a:rPr b="0" lang="en" sz="1700">
                <a:latin typeface="Fira Sans"/>
                <a:ea typeface="Fira Sans"/>
                <a:cs typeface="Fira Sans"/>
                <a:sym typeface="Fira Sans"/>
              </a:rPr>
              <a:t>🍌Alimentos mejor puntuados por el usuario:</a:t>
            </a:r>
            <a:endParaRPr b="0" sz="1700">
              <a:latin typeface="Fira Sans"/>
              <a:ea typeface="Fira Sans"/>
              <a:cs typeface="Fira Sans"/>
              <a:sym typeface="Fira Sans"/>
            </a:endParaRPr>
          </a:p>
        </p:txBody>
      </p:sp>
      <p:sp>
        <p:nvSpPr>
          <p:cNvPr id="340" name="Google Shape;340;p20"/>
          <p:cNvSpPr txBox="1"/>
          <p:nvPr>
            <p:ph type="title"/>
          </p:nvPr>
        </p:nvSpPr>
        <p:spPr>
          <a:xfrm>
            <a:off x="5131550" y="1019600"/>
            <a:ext cx="3833700" cy="475800"/>
          </a:xfrm>
          <a:prstGeom prst="rect">
            <a:avLst/>
          </a:prstGeom>
        </p:spPr>
        <p:txBody>
          <a:bodyPr anchorCtr="0" anchor="b" bIns="0" lIns="0" spcFirstLastPara="1" rIns="0" wrap="square" tIns="0">
            <a:noAutofit/>
          </a:bodyPr>
          <a:lstStyle/>
          <a:p>
            <a:pPr indent="0" lvl="0" marL="0" rtl="0" algn="ctr">
              <a:lnSpc>
                <a:spcPct val="100000"/>
              </a:lnSpc>
              <a:spcBef>
                <a:spcPts val="0"/>
              </a:spcBef>
              <a:spcAft>
                <a:spcPts val="0"/>
              </a:spcAft>
              <a:buNone/>
            </a:pPr>
            <a:r>
              <a:rPr b="0" lang="en" sz="1700">
                <a:latin typeface="Fira Sans"/>
                <a:ea typeface="Fira Sans"/>
                <a:cs typeface="Fira Sans"/>
                <a:sym typeface="Fira Sans"/>
              </a:rPr>
              <a:t>🍋 Perfil seleccionado por el usuario:</a:t>
            </a:r>
            <a:endParaRPr b="0" sz="1700">
              <a:latin typeface="Fira Sans"/>
              <a:ea typeface="Fira Sans"/>
              <a:cs typeface="Fira Sans"/>
              <a:sym typeface="Fira Sans"/>
            </a:endParaRPr>
          </a:p>
        </p:txBody>
      </p:sp>
      <p:sp>
        <p:nvSpPr>
          <p:cNvPr id="341" name="Google Shape;341;p20"/>
          <p:cNvSpPr txBox="1"/>
          <p:nvPr>
            <p:ph type="title"/>
          </p:nvPr>
        </p:nvSpPr>
        <p:spPr>
          <a:xfrm>
            <a:off x="5131550" y="3050725"/>
            <a:ext cx="3669300" cy="332400"/>
          </a:xfrm>
          <a:prstGeom prst="rect">
            <a:avLst/>
          </a:prstGeom>
        </p:spPr>
        <p:txBody>
          <a:bodyPr anchorCtr="0" anchor="b" bIns="0" lIns="0" spcFirstLastPara="1" rIns="0" wrap="square" tIns="0">
            <a:noAutofit/>
          </a:bodyPr>
          <a:lstStyle/>
          <a:p>
            <a:pPr indent="0" lvl="0" marL="0" rtl="0" algn="ctr">
              <a:lnSpc>
                <a:spcPct val="115000"/>
              </a:lnSpc>
              <a:spcBef>
                <a:spcPts val="0"/>
              </a:spcBef>
              <a:spcAft>
                <a:spcPts val="0"/>
              </a:spcAft>
              <a:buNone/>
            </a:pPr>
            <a:r>
              <a:rPr b="0" lang="en" sz="1700">
                <a:latin typeface="Fira Sans"/>
                <a:ea typeface="Fira Sans"/>
                <a:cs typeface="Fira Sans"/>
                <a:sym typeface="Fira Sans"/>
              </a:rPr>
              <a:t>🍍Recomendaciones</a:t>
            </a:r>
            <a:endParaRPr b="0" sz="1700">
              <a:latin typeface="Fira Sans"/>
              <a:ea typeface="Fira Sans"/>
              <a:cs typeface="Fira Sans"/>
              <a:sym typeface="Fira Sans"/>
            </a:endParaRPr>
          </a:p>
        </p:txBody>
      </p:sp>
      <p:sp>
        <p:nvSpPr>
          <p:cNvPr id="342" name="Google Shape;342;p20"/>
          <p:cNvSpPr txBox="1"/>
          <p:nvPr/>
        </p:nvSpPr>
        <p:spPr>
          <a:xfrm>
            <a:off x="-264275" y="2457725"/>
            <a:ext cx="3833700" cy="1743300"/>
          </a:xfrm>
          <a:prstGeom prst="rect">
            <a:avLst/>
          </a:prstGeom>
          <a:noFill/>
          <a:ln>
            <a:noFill/>
          </a:ln>
        </p:spPr>
        <p:txBody>
          <a:bodyPr anchorCtr="0" anchor="t" bIns="91425" lIns="91425" spcFirstLastPara="1" rIns="91425" wrap="square" tIns="91425">
            <a:spAutoFit/>
          </a:bodyPr>
          <a:lstStyle/>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Kiwis green (A)</a:t>
            </a:r>
            <a:endParaRPr sz="1500">
              <a:latin typeface="Fira Sans"/>
              <a:ea typeface="Fira Sans"/>
              <a:cs typeface="Fira Sans"/>
              <a:sym typeface="Fira Sans"/>
            </a:endParaRPr>
          </a:p>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Salmon ahumado (D)</a:t>
            </a:r>
            <a:endParaRPr sz="1500">
              <a:latin typeface="Fira Sans"/>
              <a:ea typeface="Fira Sans"/>
              <a:cs typeface="Fira Sans"/>
              <a:sym typeface="Fira Sans"/>
            </a:endParaRPr>
          </a:p>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Pistachos tostados sin sal </a:t>
            </a:r>
            <a:r>
              <a:rPr lang="en" sz="1500">
                <a:latin typeface="Fira Sans"/>
                <a:ea typeface="Fira Sans"/>
                <a:cs typeface="Fira Sans"/>
                <a:sym typeface="Fira Sans"/>
              </a:rPr>
              <a:t>(C)</a:t>
            </a:r>
            <a:endParaRPr sz="1500">
              <a:latin typeface="Fira Sans"/>
              <a:ea typeface="Fira Sans"/>
              <a:cs typeface="Fira Sans"/>
              <a:sym typeface="Fira Sans"/>
            </a:endParaRPr>
          </a:p>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Bonito del norte en aceite de oliva </a:t>
            </a:r>
            <a:r>
              <a:rPr lang="en" sz="1500">
                <a:latin typeface="Fira Sans"/>
                <a:ea typeface="Fira Sans"/>
                <a:cs typeface="Fira Sans"/>
                <a:sym typeface="Fira Sans"/>
              </a:rPr>
              <a:t>(C)</a:t>
            </a:r>
            <a:endParaRPr sz="1500">
              <a:latin typeface="Fira Sans"/>
              <a:ea typeface="Fira Sans"/>
              <a:cs typeface="Fira Sans"/>
              <a:sym typeface="Fira Sans"/>
            </a:endParaRPr>
          </a:p>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Mermelada de arandanos </a:t>
            </a:r>
            <a:r>
              <a:rPr lang="en" sz="1500">
                <a:latin typeface="Fira Sans"/>
                <a:ea typeface="Fira Sans"/>
                <a:cs typeface="Fira Sans"/>
                <a:sym typeface="Fira Sans"/>
              </a:rPr>
              <a:t>(C)</a:t>
            </a:r>
            <a:endParaRPr sz="1500">
              <a:latin typeface="Fira Sans"/>
              <a:ea typeface="Fira Sans"/>
              <a:cs typeface="Fira Sans"/>
              <a:sym typeface="Fira Sans"/>
            </a:endParaRPr>
          </a:p>
        </p:txBody>
      </p:sp>
      <p:sp>
        <p:nvSpPr>
          <p:cNvPr id="343" name="Google Shape;343;p20"/>
          <p:cNvSpPr txBox="1"/>
          <p:nvPr/>
        </p:nvSpPr>
        <p:spPr>
          <a:xfrm>
            <a:off x="4738175" y="1495400"/>
            <a:ext cx="4218600" cy="946500"/>
          </a:xfrm>
          <a:prstGeom prst="rect">
            <a:avLst/>
          </a:prstGeom>
          <a:noFill/>
          <a:ln>
            <a:noFill/>
          </a:ln>
        </p:spPr>
        <p:txBody>
          <a:bodyPr anchorCtr="0" anchor="t" bIns="91425" lIns="91425" spcFirstLastPara="1" rIns="91425" wrap="square" tIns="91425">
            <a:spAutoFit/>
          </a:bodyPr>
          <a:lstStyle/>
          <a:p>
            <a:pPr indent="-323850" lvl="0" marL="914400" marR="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Volumen: </a:t>
            </a:r>
            <a:endParaRPr sz="1500">
              <a:latin typeface="Fira Sans"/>
              <a:ea typeface="Fira Sans"/>
              <a:cs typeface="Fira Sans"/>
              <a:sym typeface="Fira Sans"/>
            </a:endParaRPr>
          </a:p>
          <a:p>
            <a:pPr indent="0" lvl="0" marL="914400" marR="0" rtl="0" algn="l">
              <a:lnSpc>
                <a:spcPct val="115000"/>
              </a:lnSpc>
              <a:spcBef>
                <a:spcPts val="0"/>
              </a:spcBef>
              <a:spcAft>
                <a:spcPts val="0"/>
              </a:spcAft>
              <a:buNone/>
            </a:pPr>
            <a:r>
              <a:rPr lang="en" sz="1500">
                <a:latin typeface="Fira Sans"/>
                <a:ea typeface="Fira Sans"/>
                <a:cs typeface="Fira Sans"/>
                <a:sym typeface="Fira Sans"/>
              </a:rPr>
              <a:t>Alimentos altos en proteínas e hidratos, nutri-score: A,B,C y D.</a:t>
            </a:r>
            <a:endParaRPr sz="1500">
              <a:latin typeface="Fira Sans"/>
              <a:ea typeface="Fira Sans"/>
              <a:cs typeface="Fira Sans"/>
              <a:sym typeface="Fira Sans"/>
            </a:endParaRPr>
          </a:p>
        </p:txBody>
      </p:sp>
      <p:sp>
        <p:nvSpPr>
          <p:cNvPr id="344" name="Google Shape;344;p20"/>
          <p:cNvSpPr txBox="1"/>
          <p:nvPr/>
        </p:nvSpPr>
        <p:spPr>
          <a:xfrm>
            <a:off x="4864800" y="3445900"/>
            <a:ext cx="4218600" cy="1477500"/>
          </a:xfrm>
          <a:prstGeom prst="rect">
            <a:avLst/>
          </a:prstGeom>
          <a:noFill/>
          <a:ln>
            <a:noFill/>
          </a:ln>
        </p:spPr>
        <p:txBody>
          <a:bodyPr anchorCtr="0" anchor="t" bIns="91425" lIns="91425" spcFirstLastPara="1" rIns="91425" wrap="square" tIns="91425">
            <a:spAutoFit/>
          </a:bodyPr>
          <a:lstStyle/>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Harina de trigo de fuerza (A)</a:t>
            </a:r>
            <a:endParaRPr sz="1500">
              <a:latin typeface="Fira Sans"/>
              <a:ea typeface="Fira Sans"/>
              <a:cs typeface="Fira Sans"/>
              <a:sym typeface="Fira Sans"/>
            </a:endParaRPr>
          </a:p>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Arroz largo (A)</a:t>
            </a:r>
            <a:endParaRPr sz="1500">
              <a:latin typeface="Fira Sans"/>
              <a:ea typeface="Fira Sans"/>
              <a:cs typeface="Fira Sans"/>
              <a:sym typeface="Fira Sans"/>
            </a:endParaRPr>
          </a:p>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Garbanzo pedrosillano (B)</a:t>
            </a:r>
            <a:endParaRPr sz="1500">
              <a:latin typeface="Fira Sans"/>
              <a:ea typeface="Fira Sans"/>
              <a:cs typeface="Fira Sans"/>
              <a:sym typeface="Fira Sans"/>
            </a:endParaRPr>
          </a:p>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Yogur natural edulcorado 0% (A)</a:t>
            </a:r>
            <a:endParaRPr sz="1500">
              <a:latin typeface="Fira Sans"/>
              <a:ea typeface="Fira Sans"/>
              <a:cs typeface="Fira Sans"/>
              <a:sym typeface="Fira Sans"/>
            </a:endParaRPr>
          </a:p>
          <a:p>
            <a:pPr indent="-323850" lvl="0" marL="914400" rtl="0" algn="l">
              <a:lnSpc>
                <a:spcPct val="115000"/>
              </a:lnSpc>
              <a:spcBef>
                <a:spcPts val="0"/>
              </a:spcBef>
              <a:spcAft>
                <a:spcPts val="0"/>
              </a:spcAft>
              <a:buSzPts val="1500"/>
              <a:buFont typeface="Fira Sans"/>
              <a:buChar char="●"/>
            </a:pPr>
            <a:r>
              <a:rPr lang="en" sz="1500">
                <a:latin typeface="Fira Sans"/>
                <a:ea typeface="Fira Sans"/>
                <a:cs typeface="Fira Sans"/>
                <a:sym typeface="Fira Sans"/>
              </a:rPr>
              <a:t>Leche semidesnatada </a:t>
            </a:r>
            <a:r>
              <a:rPr lang="en" sz="1500">
                <a:latin typeface="Fira Sans"/>
                <a:ea typeface="Fira Sans"/>
                <a:cs typeface="Fira Sans"/>
                <a:sym typeface="Fira Sans"/>
              </a:rPr>
              <a:t>ecológica (B)</a:t>
            </a:r>
            <a:endParaRPr sz="1500">
              <a:latin typeface="Fira Sans"/>
              <a:ea typeface="Fira Sans"/>
              <a:cs typeface="Fira Sans"/>
              <a:sym typeface="Fira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geon template">
  <a:themeElements>
    <a:clrScheme name="Custom 347">
      <a:dk1>
        <a:srgbClr val="1B151B"/>
      </a:dk1>
      <a:lt1>
        <a:srgbClr val="FFFFFF"/>
      </a:lt1>
      <a:dk2>
        <a:srgbClr val="9E8D8B"/>
      </a:dk2>
      <a:lt2>
        <a:srgbClr val="F0EBE9"/>
      </a:lt2>
      <a:accent1>
        <a:srgbClr val="FF5454"/>
      </a:accent1>
      <a:accent2>
        <a:srgbClr val="F88326"/>
      </a:accent2>
      <a:accent3>
        <a:srgbClr val="C97140"/>
      </a:accent3>
      <a:accent4>
        <a:srgbClr val="FFB900"/>
      </a:accent4>
      <a:accent5>
        <a:srgbClr val="92C532"/>
      </a:accent5>
      <a:accent6>
        <a:srgbClr val="9F55A5"/>
      </a:accent6>
      <a:hlink>
        <a:srgbClr val="FC7B7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